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[</a:t>
            </a:r>
            <a:r>
              <a:rPr lang="en-US" sz="1200" dirty="0"/>
              <a:t>RDBMS Where Clause Equivalents in </a:t>
            </a:r>
            <a:r>
              <a:rPr lang="en-US" sz="1200" dirty="0" smtClean="0"/>
              <a:t>MongoDB]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94492"/>
              </p:ext>
            </p:extLst>
          </p:nvPr>
        </p:nvGraphicFramePr>
        <p:xfrm>
          <a:off x="293850" y="1905000"/>
          <a:ext cx="873512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/>
                <a:gridCol w="1575499"/>
                <a:gridCol w="3906043"/>
                <a:gridCol w="215185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Operation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RDBMS Equivalent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db.getCollection</a:t>
                      </a:r>
                      <a:r>
                        <a:rPr lang="en-US" sz="1200" dirty="0" smtClean="0">
                          <a:effectLst/>
                        </a:rPr>
                        <a:t>('book').find({"likes</a:t>
                      </a:r>
                      <a:r>
                        <a:rPr lang="en-US" sz="1200" dirty="0" smtClean="0">
                          <a:effectLst/>
                        </a:rPr>
                        <a:t>":{$gt:10</a:t>
                      </a:r>
                      <a:r>
                        <a:rPr lang="en-US" sz="1200" dirty="0" smtClean="0">
                          <a:effectLst/>
                        </a:rPr>
                        <a:t>}})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where likes </a:t>
                      </a:r>
                      <a:r>
                        <a:rPr lang="en-US" sz="1200" dirty="0" smtClean="0">
                          <a:effectLst/>
                        </a:rPr>
                        <a:t>&gt; </a:t>
                      </a:r>
                      <a:r>
                        <a:rPr lang="en-US" sz="1200" dirty="0" smtClean="0">
                          <a:effectLst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gte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db.getCollection</a:t>
                      </a:r>
                      <a:r>
                        <a:rPr lang="en-US" sz="1200" dirty="0" smtClean="0">
                          <a:effectLst/>
                        </a:rPr>
                        <a:t>('book').find({"likes</a:t>
                      </a:r>
                      <a:r>
                        <a:rPr lang="en-US" sz="1200" dirty="0" smtClean="0">
                          <a:effectLst/>
                        </a:rPr>
                        <a:t>":{$gte:10</a:t>
                      </a:r>
                      <a:r>
                        <a:rPr lang="en-US" sz="1200" dirty="0" smtClean="0">
                          <a:effectLst/>
                        </a:rPr>
                        <a:t>}})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likes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83542</TotalTime>
  <Words>65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9431</cp:revision>
  <dcterms:created xsi:type="dcterms:W3CDTF">2006-08-16T00:00:00Z</dcterms:created>
  <dcterms:modified xsi:type="dcterms:W3CDTF">2020-01-02T13:38:23Z</dcterms:modified>
</cp:coreProperties>
</file>