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the purpose of spring boot</a:t>
            </a:r>
            <a:r>
              <a:rPr lang="en-US" sz="1200" dirty="0" smtClean="0"/>
              <a:t>? </a:t>
            </a:r>
            <a:r>
              <a:rPr lang="en-US" sz="1200" dirty="0"/>
              <a:t>Or Why Spring Boot?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104" y="838200"/>
            <a:ext cx="8836025" cy="3352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is a framework developed on top of core spring </a:t>
            </a:r>
            <a:r>
              <a:rPr lang="en-US" sz="1200" dirty="0" smtClean="0"/>
              <a:t>framework.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main aim of Spring Boot is to let developers to create spring </a:t>
            </a:r>
            <a:r>
              <a:rPr lang="en-US" sz="1200" b="1" dirty="0" smtClean="0"/>
              <a:t>production grade</a:t>
            </a:r>
            <a:r>
              <a:rPr lang="en-US" sz="1200" dirty="0" smtClean="0"/>
              <a:t> </a:t>
            </a:r>
            <a:r>
              <a:rPr lang="en-US" sz="1200" dirty="0"/>
              <a:t>applications and services with very less effort.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you </a:t>
            </a:r>
            <a:r>
              <a:rPr lang="en-US" sz="1200" dirty="0"/>
              <a:t>remember, what it takes to create real-time spring applications? It includes writing many </a:t>
            </a:r>
            <a:r>
              <a:rPr lang="en-US" sz="1200" dirty="0" smtClean="0"/>
              <a:t>XML configurations</a:t>
            </a:r>
            <a:r>
              <a:rPr lang="en-US" sz="1200" dirty="0"/>
              <a:t>, server setting, adding dependencies…etc. But with spring Boot we can avoid all these boilerplate code, writing XML configurations and annotations. We can create a real-time production ready applications with in minutes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comes with </a:t>
            </a:r>
            <a:r>
              <a:rPr lang="en-US" sz="1200" b="1" dirty="0" smtClean="0"/>
              <a:t>in-built</a:t>
            </a:r>
            <a:r>
              <a:rPr lang="en-US" sz="1200" b="1" dirty="0"/>
              <a:t> server</a:t>
            </a:r>
            <a:r>
              <a:rPr lang="en-US" sz="1200" dirty="0"/>
              <a:t>, we no longer have to use any external servers like </a:t>
            </a:r>
            <a:r>
              <a:rPr lang="en-US" sz="1200" i="1" dirty="0"/>
              <a:t>Tomcat</a:t>
            </a:r>
            <a:r>
              <a:rPr lang="en-US" sz="1200" dirty="0"/>
              <a:t>, </a:t>
            </a:r>
            <a:r>
              <a:rPr lang="en-US" sz="1200" i="1" dirty="0"/>
              <a:t>Glass-fish</a:t>
            </a:r>
            <a:r>
              <a:rPr lang="en-US" sz="1200" dirty="0"/>
              <a:t> or anything else, so don’t need to deploy WAR </a:t>
            </a:r>
            <a:r>
              <a:rPr lang="en-US" sz="1200" dirty="0" smtClean="0"/>
              <a:t>files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main </a:t>
            </a:r>
            <a:r>
              <a:rPr lang="en-US" sz="1200" dirty="0"/>
              <a:t>advantage of Spring Boot is, we can create spring based applications easily in very less time, without need of any XML configurations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have to use either </a:t>
            </a:r>
            <a:r>
              <a:rPr lang="en-US" sz="1200" b="1" dirty="0"/>
              <a:t>Maven</a:t>
            </a:r>
            <a:r>
              <a:rPr lang="en-US" sz="1200" dirty="0"/>
              <a:t> or </a:t>
            </a:r>
            <a:r>
              <a:rPr lang="en-US" sz="1200" b="1" dirty="0" smtClean="0"/>
              <a:t>Gradle</a:t>
            </a:r>
            <a:r>
              <a:rPr lang="en-US" sz="1200" dirty="0"/>
              <a:t> build tool to work with Spring Boot.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87549</TotalTime>
  <Words>27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9336</cp:revision>
  <dcterms:created xsi:type="dcterms:W3CDTF">2006-08-16T00:00:00Z</dcterms:created>
  <dcterms:modified xsi:type="dcterms:W3CDTF">2019-06-20T03:57:16Z</dcterms:modified>
</cp:coreProperties>
</file>