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475" y="2667000"/>
            <a:ext cx="2934109" cy="9526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43200" y="35739"/>
            <a:ext cx="3505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– How to Change Default Context </a:t>
            </a:r>
            <a:r>
              <a:rPr lang="en-US" sz="1200" dirty="0" smtClean="0"/>
              <a:t>Path?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076700" y="1676400"/>
            <a:ext cx="4343400" cy="725424"/>
          </a:xfrm>
          <a:prstGeom prst="wedgeRoundRectCallout">
            <a:avLst>
              <a:gd name="adj1" fmla="val -49929"/>
              <a:gd name="adj2" fmla="val 12038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Boot by default consider the context path as </a:t>
            </a:r>
            <a:r>
              <a:rPr lang="en-US" sz="1200" dirty="0">
                <a:solidFill>
                  <a:srgbClr val="C00000"/>
                </a:solidFill>
              </a:rPr>
              <a:t>‘</a:t>
            </a:r>
            <a:r>
              <a:rPr lang="en-US" sz="1200" b="1" dirty="0">
                <a:solidFill>
                  <a:srgbClr val="C00000"/>
                </a:solidFill>
              </a:rPr>
              <a:t>/</a:t>
            </a:r>
            <a:r>
              <a:rPr lang="en-US" sz="1200" dirty="0">
                <a:solidFill>
                  <a:srgbClr val="C00000"/>
                </a:solidFill>
              </a:rPr>
              <a:t>‘</a:t>
            </a:r>
            <a:r>
              <a:rPr lang="en-US" sz="1200" dirty="0"/>
              <a:t> so we no need to give our application name or context path, but in real-time we should use some context path for the applications. </a:t>
            </a:r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87581</TotalTime>
  <Words>26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9344</cp:revision>
  <dcterms:created xsi:type="dcterms:W3CDTF">2006-08-16T00:00:00Z</dcterms:created>
  <dcterms:modified xsi:type="dcterms:W3CDTF">2019-06-24T04:00:47Z</dcterms:modified>
</cp:coreProperties>
</file>