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82800"/>
            <a:ext cx="2590800" cy="866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3200" y="35739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Path?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495800" y="1417744"/>
            <a:ext cx="4343400" cy="725424"/>
          </a:xfrm>
          <a:prstGeom prst="wedgeRoundRectCallout">
            <a:avLst>
              <a:gd name="adj1" fmla="val -69666"/>
              <a:gd name="adj2" fmla="val 5210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by default consider the context path as ‘</a:t>
            </a:r>
            <a:r>
              <a:rPr lang="en-US" sz="1200" b="1" dirty="0"/>
              <a:t>/</a:t>
            </a:r>
            <a:r>
              <a:rPr lang="en-US" sz="1200" dirty="0"/>
              <a:t>‘ so we no need to give our application name or context path, but in real-time we should use some context path for the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87523</TotalTime>
  <Words>26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9340</cp:revision>
  <dcterms:created xsi:type="dcterms:W3CDTF">2006-08-16T00:00:00Z</dcterms:created>
  <dcterms:modified xsi:type="dcterms:W3CDTF">2019-05-14T09:28:45Z</dcterms:modified>
</cp:coreProperties>
</file>