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3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9812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Boot – How to Change Default Context </a:t>
            </a:r>
            <a:r>
              <a:rPr lang="en-US" sz="1200" dirty="0" smtClean="0"/>
              <a:t>Path</a:t>
            </a:r>
            <a:r>
              <a:rPr lang="en-US" sz="1200" dirty="0" smtClean="0"/>
              <a:t>? – Java Command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73177" y="558027"/>
            <a:ext cx="8683625" cy="96597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/>
              <a:t>We can change spring boot web application context root using java command. </a:t>
            </a:r>
            <a:endParaRPr lang="en-US" sz="1200" dirty="0" smtClean="0"/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Build </a:t>
            </a:r>
            <a:r>
              <a:rPr lang="en-US" sz="1200" dirty="0"/>
              <a:t>the project and let's say we get executable JAR named </a:t>
            </a:r>
            <a:r>
              <a:rPr lang="en-US" sz="1200" b="1" dirty="0"/>
              <a:t>HelloWorld-0.0.1-SNAPSHOT.jar</a:t>
            </a:r>
            <a:r>
              <a:rPr lang="en-US" sz="1200" dirty="0" smtClean="0"/>
              <a:t>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/>
              <a:t>Suppose </a:t>
            </a:r>
            <a:r>
              <a:rPr lang="en-US" sz="1200" dirty="0"/>
              <a:t>we want to change default context root from </a:t>
            </a:r>
            <a:r>
              <a:rPr lang="en-US" sz="1200" b="1" dirty="0"/>
              <a:t>("/")</a:t>
            </a:r>
            <a:r>
              <a:rPr lang="en-US" sz="1200" dirty="0"/>
              <a:t> to </a:t>
            </a:r>
            <a:r>
              <a:rPr lang="en-US" sz="1200" b="1" dirty="0" smtClean="0"/>
              <a:t>/</a:t>
            </a:r>
            <a:r>
              <a:rPr lang="en-US" sz="1200" b="1" dirty="0" err="1" smtClean="0"/>
              <a:t>myContext</a:t>
            </a:r>
            <a:r>
              <a:rPr lang="en-US" sz="1200" dirty="0"/>
              <a:t> with port </a:t>
            </a:r>
            <a:r>
              <a:rPr lang="en-US" sz="1200" b="1" dirty="0" smtClean="0"/>
              <a:t>9090</a:t>
            </a:r>
            <a:r>
              <a:rPr lang="en-US" sz="1200" dirty="0" smtClean="0"/>
              <a:t>, then do like below.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27" y="2590800"/>
            <a:ext cx="8686800" cy="20897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4127" y="2068512"/>
            <a:ext cx="696107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java -jar HelloWorld-0.0.1-SNAPSHOT.jar --</a:t>
            </a:r>
            <a:r>
              <a:rPr lang="en-US" sz="1200" dirty="0" err="1"/>
              <a:t>server.servlet.context</a:t>
            </a:r>
            <a:r>
              <a:rPr lang="en-US" sz="1200" dirty="0"/>
              <a:t>-path=/</a:t>
            </a:r>
            <a:r>
              <a:rPr lang="en-US" sz="1200" dirty="0" err="1"/>
              <a:t>myContext</a:t>
            </a:r>
            <a:r>
              <a:rPr lang="en-US" sz="1200" dirty="0"/>
              <a:t> --</a:t>
            </a:r>
            <a:r>
              <a:rPr lang="en-US" sz="1200" dirty="0" err="1"/>
              <a:t>server.port</a:t>
            </a:r>
            <a:r>
              <a:rPr lang="en-US" sz="1200" dirty="0"/>
              <a:t>=9090</a:t>
            </a:r>
          </a:p>
        </p:txBody>
      </p:sp>
      <p:sp>
        <p:nvSpPr>
          <p:cNvPr id="5" name="Rectangle 4"/>
          <p:cNvSpPr/>
          <p:nvPr/>
        </p:nvSpPr>
        <p:spPr>
          <a:xfrm>
            <a:off x="354127" y="1684723"/>
            <a:ext cx="1225272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 err="1" smtClean="0"/>
              <a:t>mvn</a:t>
            </a:r>
            <a:r>
              <a:rPr lang="en-US" sz="1200" dirty="0" smtClean="0"/>
              <a:t> </a:t>
            </a:r>
            <a:r>
              <a:rPr lang="en-US" sz="1200" dirty="0"/>
              <a:t>clean install</a:t>
            </a:r>
          </a:p>
        </p:txBody>
      </p:sp>
    </p:spTree>
    <p:extLst>
      <p:ext uri="{BB962C8B-B14F-4D97-AF65-F5344CB8AC3E}">
        <p14:creationId xmlns:p14="http://schemas.microsoft.com/office/powerpoint/2010/main" val="280301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87560</TotalTime>
  <Words>51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9346</cp:revision>
  <dcterms:created xsi:type="dcterms:W3CDTF">2006-08-16T00:00:00Z</dcterms:created>
  <dcterms:modified xsi:type="dcterms:W3CDTF">2019-06-24T04:34:15Z</dcterms:modified>
</cp:coreProperties>
</file>