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899782"/>
            <a:ext cx="5701232" cy="3409060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46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 Programmatically?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810000" y="2895600"/>
            <a:ext cx="5181600" cy="1586688"/>
          </a:xfrm>
          <a:prstGeom prst="wedgeRoundRectCallout">
            <a:avLst>
              <a:gd name="adj1" fmla="val -63350"/>
              <a:gd name="adj2" fmla="val -4110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SpringApplication</a:t>
            </a:r>
            <a:r>
              <a:rPr lang="en-US" sz="1200" dirty="0"/>
              <a:t> has a method as </a:t>
            </a:r>
            <a:r>
              <a:rPr lang="en-US" sz="1200" b="1" dirty="0" err="1">
                <a:solidFill>
                  <a:srgbClr val="C00000"/>
                </a:solidFill>
              </a:rPr>
              <a:t>setDefaultProperties</a:t>
            </a:r>
            <a:r>
              <a:rPr lang="en-US" sz="1200" b="1" dirty="0">
                <a:solidFill>
                  <a:srgbClr val="C00000"/>
                </a:solidFill>
              </a:rPr>
              <a:t>()</a:t>
            </a:r>
            <a:r>
              <a:rPr lang="en-US" sz="1200" dirty="0"/>
              <a:t> that is used to change spring boot default properties. Suppose we want to change context path and default port then we need to create a Map and put </a:t>
            </a:r>
            <a:r>
              <a:rPr lang="en-US" sz="1200" b="1" dirty="0" err="1">
                <a:solidFill>
                  <a:srgbClr val="C00000"/>
                </a:solidFill>
              </a:rPr>
              <a:t>server.servlet.context</a:t>
            </a:r>
            <a:r>
              <a:rPr lang="en-US" sz="1200" b="1" dirty="0">
                <a:solidFill>
                  <a:srgbClr val="C00000"/>
                </a:solidFill>
              </a:rPr>
              <a:t>-path</a:t>
            </a:r>
            <a:r>
              <a:rPr lang="en-US" sz="1200" dirty="0"/>
              <a:t> key with value of desired context path name </a:t>
            </a:r>
            <a:r>
              <a:rPr lang="en-US" sz="1200" dirty="0">
                <a:solidFill>
                  <a:srgbClr val="C00000"/>
                </a:solidFill>
              </a:rPr>
              <a:t>using prefix </a:t>
            </a:r>
            <a:r>
              <a:rPr lang="en-US" sz="1200" b="1" dirty="0" smtClean="0">
                <a:solidFill>
                  <a:srgbClr val="C00000"/>
                </a:solidFill>
              </a:rPr>
              <a:t>("/")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change server port we need to put </a:t>
            </a:r>
            <a:r>
              <a:rPr lang="en-US" sz="1200" b="1" dirty="0" err="1">
                <a:solidFill>
                  <a:srgbClr val="C00000"/>
                </a:solidFill>
              </a:rPr>
              <a:t>server.port</a:t>
            </a:r>
            <a:r>
              <a:rPr lang="en-US" sz="1200" dirty="0"/>
              <a:t> key with desired port value.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87590</TotalTime>
  <Words>13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9349</cp:revision>
  <dcterms:created xsi:type="dcterms:W3CDTF">2006-08-16T00:00:00Z</dcterms:created>
  <dcterms:modified xsi:type="dcterms:W3CDTF">2019-06-25T04:05:56Z</dcterms:modified>
</cp:coreProperties>
</file>