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4"/>
  </p:notesMasterIdLst>
  <p:sldIdLst>
    <p:sldId id="465" r:id="rId2"/>
    <p:sldId id="466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7" autoAdjust="0"/>
    <p:restoredTop sz="86323" autoAdjust="0"/>
  </p:normalViewPr>
  <p:slideViewPr>
    <p:cSldViewPr>
      <p:cViewPr varScale="1">
        <p:scale>
          <a:sx n="101" d="100"/>
          <a:sy n="101" d="100"/>
        </p:scale>
        <p:origin x="-600" y="-84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3/20/2019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438400" y="35739"/>
            <a:ext cx="4495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1200" dirty="0" smtClean="0"/>
              <a:t>Spring boot [Controller </a:t>
            </a:r>
            <a:r>
              <a:rPr lang="en-US" sz="1200" dirty="0" smtClean="0">
                <a:sym typeface="Wingdings" pitchFamily="2" charset="2"/>
              </a:rPr>
              <a:t> Service  Repository</a:t>
            </a:r>
            <a:r>
              <a:rPr lang="en-US" sz="1200" dirty="0" smtClean="0"/>
              <a:t>] – Create Employee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1143000" y="2438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862" y="1382713"/>
            <a:ext cx="5754687" cy="2266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ular Callout 7"/>
          <p:cNvSpPr/>
          <p:nvPr/>
        </p:nvSpPr>
        <p:spPr>
          <a:xfrm>
            <a:off x="460375" y="3886200"/>
            <a:ext cx="2130425" cy="307848"/>
          </a:xfrm>
          <a:prstGeom prst="wedgeRectCallout">
            <a:avLst>
              <a:gd name="adj1" fmla="val 21582"/>
              <a:gd name="adj2" fmla="val -182473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EmployeeServiceController.java</a:t>
            </a:r>
            <a:endParaRPr lang="en-US" sz="1200" dirty="0"/>
          </a:p>
        </p:txBody>
      </p:sp>
      <p:sp>
        <p:nvSpPr>
          <p:cNvPr id="11" name="Rectangular Callout 10"/>
          <p:cNvSpPr/>
          <p:nvPr/>
        </p:nvSpPr>
        <p:spPr>
          <a:xfrm>
            <a:off x="2819400" y="3886200"/>
            <a:ext cx="1866900" cy="307848"/>
          </a:xfrm>
          <a:prstGeom prst="wedgeRectCallout">
            <a:avLst>
              <a:gd name="adj1" fmla="val -13259"/>
              <a:gd name="adj2" fmla="val -203908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EmployeeServiceImpl.java</a:t>
            </a:r>
            <a:endParaRPr lang="en-US" sz="1200" dirty="0"/>
          </a:p>
        </p:txBody>
      </p:sp>
      <p:sp>
        <p:nvSpPr>
          <p:cNvPr id="12" name="Rectangular Callout 11"/>
          <p:cNvSpPr/>
          <p:nvPr/>
        </p:nvSpPr>
        <p:spPr>
          <a:xfrm>
            <a:off x="4800600" y="3884676"/>
            <a:ext cx="1866900" cy="307848"/>
          </a:xfrm>
          <a:prstGeom prst="wedgeRectCallout">
            <a:avLst>
              <a:gd name="adj1" fmla="val -27397"/>
              <a:gd name="adj2" fmla="val -200846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EmployeeRepository.java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460375" y="4375368"/>
            <a:ext cx="1216680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@</a:t>
            </a:r>
            <a:r>
              <a:rPr lang="en-US" sz="1200" dirty="0" err="1"/>
              <a:t>RestController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2819400" y="4375368"/>
            <a:ext cx="771173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@Service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4800600" y="4389268"/>
            <a:ext cx="992388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@Repository</a:t>
            </a:r>
            <a:endParaRPr lang="en-US" sz="1200" dirty="0"/>
          </a:p>
        </p:txBody>
      </p:sp>
      <p:cxnSp>
        <p:nvCxnSpPr>
          <p:cNvPr id="13" name="Straight Arrow Connector 12"/>
          <p:cNvCxnSpPr>
            <a:stCxn id="8" idx="2"/>
          </p:cNvCxnSpPr>
          <p:nvPr/>
        </p:nvCxnSpPr>
        <p:spPr>
          <a:xfrm flipH="1">
            <a:off x="1525587" y="4194048"/>
            <a:ext cx="1" cy="1813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3213497" y="4205031"/>
            <a:ext cx="1" cy="1813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5181600" y="4214458"/>
            <a:ext cx="1" cy="1813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4293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438400" y="35739"/>
            <a:ext cx="4495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1200" dirty="0" smtClean="0"/>
              <a:t>Spring boot [Controller </a:t>
            </a:r>
            <a:r>
              <a:rPr lang="en-US" sz="1200" dirty="0" smtClean="0">
                <a:sym typeface="Wingdings" pitchFamily="2" charset="2"/>
              </a:rPr>
              <a:t> Service  Repository</a:t>
            </a:r>
            <a:r>
              <a:rPr lang="en-US" sz="1200" dirty="0" smtClean="0"/>
              <a:t>] – Create Employee</a:t>
            </a:r>
            <a:endParaRPr lang="en-US" sz="1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990600"/>
            <a:ext cx="8640763" cy="393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2090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87674</TotalTime>
  <Words>35</Words>
  <Application>Microsoft Office PowerPoint</Application>
  <PresentationFormat>Custom</PresentationFormat>
  <Paragraphs>10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9456</cp:revision>
  <dcterms:created xsi:type="dcterms:W3CDTF">2006-08-16T00:00:00Z</dcterms:created>
  <dcterms:modified xsi:type="dcterms:W3CDTF">2019-03-20T11:34:38Z</dcterms:modified>
</cp:coreProperties>
</file>