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65" r:id="rId2"/>
    <p:sldId id="466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86323" autoAdjust="0"/>
  </p:normalViewPr>
  <p:slideViewPr>
    <p:cSldViewPr>
      <p:cViewPr varScale="1">
        <p:scale>
          <a:sx n="101" d="100"/>
          <a:sy n="101" d="100"/>
        </p:scale>
        <p:origin x="-606" y="-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 Service  Repository</a:t>
            </a:r>
            <a:r>
              <a:rPr lang="en-US" sz="1200" dirty="0" smtClean="0"/>
              <a:t>] – </a:t>
            </a:r>
            <a:r>
              <a:rPr lang="en-US" sz="1200" dirty="0" smtClean="0"/>
              <a:t>Update</a:t>
            </a:r>
            <a:r>
              <a:rPr lang="en-US" sz="1200" dirty="0" smtClean="0"/>
              <a:t> </a:t>
            </a:r>
            <a:r>
              <a:rPr lang="en-US" sz="1200" dirty="0" smtClean="0"/>
              <a:t>Employee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438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2" y="1382713"/>
            <a:ext cx="5754687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460375" y="3886200"/>
            <a:ext cx="2130425" cy="307848"/>
          </a:xfrm>
          <a:prstGeom prst="wedgeRectCallout">
            <a:avLst>
              <a:gd name="adj1" fmla="val 21582"/>
              <a:gd name="adj2" fmla="val -18247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EmployeeServiceController.java</a:t>
            </a:r>
            <a:endParaRPr lang="en-US" sz="1200" dirty="0"/>
          </a:p>
        </p:txBody>
      </p:sp>
      <p:sp>
        <p:nvSpPr>
          <p:cNvPr id="11" name="Rectangular Callout 10"/>
          <p:cNvSpPr/>
          <p:nvPr/>
        </p:nvSpPr>
        <p:spPr>
          <a:xfrm>
            <a:off x="2819400" y="3886200"/>
            <a:ext cx="1866900" cy="307848"/>
          </a:xfrm>
          <a:prstGeom prst="wedgeRectCallout">
            <a:avLst>
              <a:gd name="adj1" fmla="val -13259"/>
              <a:gd name="adj2" fmla="val -20390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EmployeeServiceImpl.java</a:t>
            </a:r>
            <a:endParaRPr lang="en-US" sz="1200" dirty="0"/>
          </a:p>
        </p:txBody>
      </p:sp>
      <p:sp>
        <p:nvSpPr>
          <p:cNvPr id="12" name="Rectangular Callout 11"/>
          <p:cNvSpPr/>
          <p:nvPr/>
        </p:nvSpPr>
        <p:spPr>
          <a:xfrm>
            <a:off x="4800600" y="3884676"/>
            <a:ext cx="1866900" cy="307848"/>
          </a:xfrm>
          <a:prstGeom prst="wedgeRectCallout">
            <a:avLst>
              <a:gd name="adj1" fmla="val -27397"/>
              <a:gd name="adj2" fmla="val -20084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EmployeeRepository.java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0375" y="4375368"/>
            <a:ext cx="1216680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</a:t>
            </a:r>
            <a:r>
              <a:rPr lang="en-US" sz="1200" dirty="0" err="1"/>
              <a:t>RestController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19400" y="4375368"/>
            <a:ext cx="771173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@Service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0600" y="4389268"/>
            <a:ext cx="992388" cy="2769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@Repository</a:t>
            </a:r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1525587" y="4194048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213497" y="4205031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181600" y="4214458"/>
            <a:ext cx="1" cy="181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29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38400" y="35739"/>
            <a:ext cx="44958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 smtClean="0"/>
              <a:t>Spring boot [Controller </a:t>
            </a:r>
            <a:r>
              <a:rPr lang="en-US" sz="1200" dirty="0" smtClean="0">
                <a:sym typeface="Wingdings" pitchFamily="2" charset="2"/>
              </a:rPr>
              <a:t> Service  Repository</a:t>
            </a:r>
            <a:r>
              <a:rPr lang="en-US" sz="1200" dirty="0" smtClean="0"/>
              <a:t>] – </a:t>
            </a:r>
            <a:r>
              <a:rPr lang="en-US" sz="1200" dirty="0" smtClean="0"/>
              <a:t>Update</a:t>
            </a:r>
            <a:r>
              <a:rPr lang="en-US" sz="1200" dirty="0" smtClean="0"/>
              <a:t> </a:t>
            </a:r>
            <a:r>
              <a:rPr lang="en-US" sz="1200" dirty="0" smtClean="0"/>
              <a:t>Employee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609600"/>
            <a:ext cx="7593013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09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87674</TotalTime>
  <Words>35</Words>
  <Application>Microsoft Office PowerPoint</Application>
  <PresentationFormat>Custom</PresentationFormat>
  <Paragraphs>10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9459</cp:revision>
  <dcterms:created xsi:type="dcterms:W3CDTF">2006-08-16T00:00:00Z</dcterms:created>
  <dcterms:modified xsi:type="dcterms:W3CDTF">2019-03-21T10:06:52Z</dcterms:modified>
</cp:coreProperties>
</file>