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4" r:id="rId2"/>
    <p:sldId id="445" r:id="rId3"/>
    <p:sldId id="443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3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p:transition spd="slow"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p:transition spd="slow"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p:transition spd="slow"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p:transition spd="slow"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p:transition spd="slow" advTm="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p:transition spd="slow" advTm="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p:transition spd="slow"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p:transition spd="slow"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p:transition spd="slow"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p:transition spd="slow"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p:transition spd="slow"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 advTm="5000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02064"/>
            <a:ext cx="5249861" cy="22317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600200"/>
            <a:ext cx="3352800" cy="2133600"/>
          </a:xfrm>
          <a:prstGeom prst="wedgeRoundRectCallout">
            <a:avLst>
              <a:gd name="adj1" fmla="val -95834"/>
              <a:gd name="adj2" fmla="val 2072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W</a:t>
            </a:r>
            <a:r>
              <a:rPr lang="en-US" sz="1200" dirty="0" smtClean="0"/>
              <a:t>e’re </a:t>
            </a:r>
            <a:r>
              <a:rPr lang="en-US" sz="1200" dirty="0"/>
              <a:t>using both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/>
              <a:t> as well as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in this example. </a:t>
            </a:r>
            <a:endParaRPr lang="en-US" sz="1200" dirty="0" smtClean="0"/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/>
              <a:t>task will be executed a first time after the </a:t>
            </a:r>
            <a:r>
              <a:rPr lang="en-US" sz="1200" i="1" dirty="0">
                <a:solidFill>
                  <a:srgbClr val="FF0000"/>
                </a:solidFill>
              </a:rPr>
              <a:t>initialDelay</a:t>
            </a:r>
            <a:r>
              <a:rPr lang="en-US" sz="1200" dirty="0"/>
              <a:t> value – and it will continue to be executed according to the </a:t>
            </a:r>
            <a:r>
              <a:rPr lang="en-US" sz="1200" i="1" dirty="0">
                <a:solidFill>
                  <a:srgbClr val="FF0000"/>
                </a:solidFill>
              </a:rPr>
              <a:t>fixedDelay</a:t>
            </a:r>
            <a:r>
              <a:rPr lang="en-US" sz="1200" dirty="0" smtClean="0"/>
              <a:t>.</a:t>
            </a:r>
          </a:p>
          <a:p>
            <a:pPr marL="228600" indent="-228600">
              <a:buFont typeface="Wingdings" pitchFamily="2" charset="2"/>
              <a:buChar char="ü"/>
            </a:pPr>
            <a:endParaRPr lang="en-US" sz="1200" dirty="0"/>
          </a:p>
          <a:p>
            <a:pPr marL="228600" indent="-228600">
              <a:buFont typeface="Wingdings" pitchFamily="2" charset="2"/>
              <a:buChar char="ü"/>
            </a:pPr>
            <a:r>
              <a:rPr lang="en-US" sz="1200" dirty="0"/>
              <a:t>This option comes handy when the task has a set-up that needs to be completed.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143249" y="815962"/>
            <a:ext cx="3048000" cy="654075"/>
          </a:xfrm>
          <a:prstGeom prst="wedgeRoundRectCallout">
            <a:avLst>
              <a:gd name="adj1" fmla="val -105252"/>
              <a:gd name="adj2" fmla="val 14594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@EnableScheduling</a:t>
            </a:r>
            <a:r>
              <a:rPr lang="en-US" sz="1200" dirty="0"/>
              <a:t> ensures that a background task executor is created. Without it, nothing gets scheduled.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28700" y="4267200"/>
            <a:ext cx="7277099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simple rules that need to be followed to annotate a method with </a:t>
            </a:r>
            <a:r>
              <a:rPr lang="en-US" sz="1200" i="1" dirty="0"/>
              <a:t>@Scheduled</a:t>
            </a:r>
            <a:r>
              <a:rPr lang="en-US" sz="1200" dirty="0"/>
              <a:t> are: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have void return type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 method should not accept any parameters</a:t>
            </a:r>
          </a:p>
        </p:txBody>
      </p:sp>
    </p:spTree>
    <p:extLst>
      <p:ext uri="{BB962C8B-B14F-4D97-AF65-F5344CB8AC3E}">
        <p14:creationId xmlns:p14="http://schemas.microsoft.com/office/powerpoint/2010/main" val="2344867029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381125"/>
            <a:ext cx="6211887" cy="22669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</p:spTree>
    <p:extLst>
      <p:ext uri="{BB962C8B-B14F-4D97-AF65-F5344CB8AC3E}">
        <p14:creationId xmlns:p14="http://schemas.microsoft.com/office/powerpoint/2010/main" val="3241540594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65139"/>
            <a:ext cx="6021387" cy="243046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8" name="Rectangle 7"/>
          <p:cNvSpPr/>
          <p:nvPr/>
        </p:nvSpPr>
        <p:spPr>
          <a:xfrm>
            <a:off x="3505200" y="35739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Schedule a Task with Initial Delay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048000"/>
            <a:ext cx="8915400" cy="184236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62141458"/>
      </p:ext>
    </p:extLst>
  </p:cSld>
  <p:clrMapOvr>
    <a:masterClrMapping/>
  </p:clrMapOvr>
  <p:transition spd="slow" advTm="500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82726</TotalTime>
  <Words>55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9070</cp:revision>
  <dcterms:created xsi:type="dcterms:W3CDTF">2006-08-16T00:00:00Z</dcterms:created>
  <dcterms:modified xsi:type="dcterms:W3CDTF">2019-02-28T11:15:40Z</dcterms:modified>
</cp:coreProperties>
</file>