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Path?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73177" y="838200"/>
            <a:ext cx="8683625" cy="68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change spring boot web application context root using java command. Build the project and let's say we get executable JAR named </a:t>
            </a:r>
            <a:r>
              <a:rPr lang="en-US" sz="1200" b="1" dirty="0"/>
              <a:t>my-app.jar</a:t>
            </a:r>
            <a:r>
              <a:rPr lang="en-US" sz="1200" dirty="0"/>
              <a:t>. Suppose we want to change default context root from </a:t>
            </a:r>
            <a:r>
              <a:rPr lang="en-US" sz="1200" b="1" dirty="0"/>
              <a:t>("/")</a:t>
            </a:r>
            <a:r>
              <a:rPr lang="en-US" sz="1200" dirty="0"/>
              <a:t> to </a:t>
            </a:r>
            <a:r>
              <a:rPr lang="en-US" sz="1200" b="1" dirty="0"/>
              <a:t>/spring-boot-app</a:t>
            </a:r>
            <a:r>
              <a:rPr lang="en-US" sz="1200" dirty="0"/>
              <a:t> with port </a:t>
            </a:r>
            <a:r>
              <a:rPr lang="en-US" sz="1200" b="1" dirty="0"/>
              <a:t>8585</a:t>
            </a:r>
            <a:r>
              <a:rPr lang="en-US" sz="1200" dirty="0"/>
              <a:t>. 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60375" y="2209800"/>
            <a:ext cx="5940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 -jar my-app.jar --</a:t>
            </a:r>
            <a:r>
              <a:rPr lang="en-US" sz="1200" dirty="0" err="1"/>
              <a:t>server.servlet.context</a:t>
            </a:r>
            <a:r>
              <a:rPr lang="en-US" sz="1200" dirty="0"/>
              <a:t>-path=/spring-boot-app --</a:t>
            </a:r>
            <a:r>
              <a:rPr lang="en-US" sz="1200" dirty="0" err="1"/>
              <a:t>server.port</a:t>
            </a:r>
            <a:r>
              <a:rPr lang="en-US" sz="1200" dirty="0"/>
              <a:t>=8585 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61161" y="3276600"/>
            <a:ext cx="59404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 -jar -</a:t>
            </a:r>
            <a:r>
              <a:rPr lang="en-US" sz="1200" dirty="0" err="1"/>
              <a:t>Dserver.servlet.context</a:t>
            </a:r>
            <a:r>
              <a:rPr lang="en-US" sz="1200" dirty="0"/>
              <a:t>-path=/spring-boot-app -</a:t>
            </a:r>
            <a:r>
              <a:rPr lang="en-US" sz="1200" dirty="0" err="1"/>
              <a:t>Dserver.port</a:t>
            </a:r>
            <a:r>
              <a:rPr lang="en-US" sz="1200" dirty="0"/>
              <a:t>=8585 my-app.jar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87528</TotalTime>
  <Words>55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9341</cp:revision>
  <dcterms:created xsi:type="dcterms:W3CDTF">2006-08-16T00:00:00Z</dcterms:created>
  <dcterms:modified xsi:type="dcterms:W3CDTF">2019-05-14T09:35:39Z</dcterms:modified>
</cp:coreProperties>
</file>