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 err="1"/>
              <a:t>Thymeleaf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55574" y="609601"/>
            <a:ext cx="68548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>
                <a:solidFill>
                  <a:srgbClr val="FF0000"/>
                </a:solidFill>
              </a:rPr>
              <a:t>Thymeleaf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is a Java-based library used to create a web application. It provides a good support for serving a XHTML/HTML5 in web applications.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9" y="1752600"/>
            <a:ext cx="4410075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876800" y="2209800"/>
            <a:ext cx="4191000" cy="1143000"/>
          </a:xfrm>
          <a:prstGeom prst="wedgeRoundRectCallout">
            <a:avLst>
              <a:gd name="adj1" fmla="val -68068"/>
              <a:gd name="adj2" fmla="val 159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the above example, the request URI is </a:t>
            </a:r>
            <a:r>
              <a:rPr lang="en-US" sz="1200" dirty="0" smtClean="0">
                <a:solidFill>
                  <a:srgbClr val="FF0000"/>
                </a:solidFill>
              </a:rPr>
              <a:t>/welcome</a:t>
            </a:r>
            <a:r>
              <a:rPr lang="en-US" sz="1200" dirty="0" smtClean="0"/>
              <a:t>, </a:t>
            </a:r>
            <a:r>
              <a:rPr lang="en-US" sz="1200" dirty="0"/>
              <a:t>and the control is redirected into the </a:t>
            </a:r>
            <a:r>
              <a:rPr lang="en-US" sz="1200" dirty="0" smtClean="0">
                <a:solidFill>
                  <a:srgbClr val="FF0000"/>
                </a:solidFill>
              </a:rPr>
              <a:t>welcome.html</a:t>
            </a:r>
            <a:r>
              <a:rPr lang="en-US" sz="1200" dirty="0" smtClean="0"/>
              <a:t> </a:t>
            </a:r>
            <a:r>
              <a:rPr lang="en-US" sz="1200" dirty="0"/>
              <a:t>file. Note that the </a:t>
            </a:r>
            <a:r>
              <a:rPr lang="en-US" sz="1200" dirty="0" smtClean="0">
                <a:solidFill>
                  <a:srgbClr val="FF0000"/>
                </a:solidFill>
              </a:rPr>
              <a:t>welcome.html</a:t>
            </a:r>
            <a:r>
              <a:rPr lang="en-US" sz="1200" dirty="0" smtClean="0"/>
              <a:t> </a:t>
            </a:r>
            <a:r>
              <a:rPr lang="en-US" sz="1200" dirty="0"/>
              <a:t>file should be placed under the templates directory and all JS and CSS files should be placed under the static directory in classpath.</a:t>
            </a:r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87730</TotalTime>
  <Words>39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9467</cp:revision>
  <dcterms:created xsi:type="dcterms:W3CDTF">2006-08-16T00:00:00Z</dcterms:created>
  <dcterms:modified xsi:type="dcterms:W3CDTF">2019-11-04T05:20:30Z</dcterms:modified>
</cp:coreProperties>
</file>