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96878"/>
              </p:ext>
            </p:extLst>
          </p:nvPr>
        </p:nvGraphicFramePr>
        <p:xfrm>
          <a:off x="346075" y="769938"/>
          <a:ext cx="8531226" cy="3368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522258"/>
                <a:gridCol w="400896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Databases are categorized as Relational Database Management System (RDBMS).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NoSQL databases are categorized as Non-relational or distributed database system.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have fixed or static or predefined schema.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NoSQL databases have dynamic schema.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display data in form of tables so it is known as table-based 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display data as collection of key-value pair, documents, graph databases or wide-column stores.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are vertically scalable.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horizontally scalable.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use a powerful language "Structured Query Language" to define and manipulate the data.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 </a:t>
                      </a:r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databases, collection of documents are used to query the data. It is also called unstructured query language. It varies from database to 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SQL databases are best suited for complex queries.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not so good for complex queries because these are not as powerful as SQL queries.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54227"/>
              </p:ext>
            </p:extLst>
          </p:nvPr>
        </p:nvGraphicFramePr>
        <p:xfrm>
          <a:off x="307974" y="482600"/>
          <a:ext cx="8607426" cy="1259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87826"/>
                <a:gridCol w="441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are not best suited for hierarchical data storage.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best suited for hierarchical data storage.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MySQL, Oracle, </a:t>
                      </a:r>
                      <a:r>
                        <a:rPr lang="en-US" sz="1200" dirty="0" err="1">
                          <a:effectLst/>
                        </a:rPr>
                        <a:t>Sqlite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PostgreSQL</a:t>
                      </a:r>
                      <a:r>
                        <a:rPr lang="en-US" sz="1200" dirty="0">
                          <a:effectLst/>
                        </a:rPr>
                        <a:t> and MS-SQL etc. are the example of SQL 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MongoDB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BigTable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Redis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RavenDB</a:t>
                      </a:r>
                      <a:r>
                        <a:rPr lang="en-US" sz="1200" dirty="0">
                          <a:effectLst/>
                        </a:rPr>
                        <a:t>, Cassandra, </a:t>
                      </a:r>
                      <a:r>
                        <a:rPr lang="en-US" sz="1200" dirty="0" err="1">
                          <a:effectLst/>
                        </a:rPr>
                        <a:t>Hbase</a:t>
                      </a:r>
                      <a:r>
                        <a:rPr lang="en-US" sz="1200" dirty="0">
                          <a:effectLst/>
                        </a:rPr>
                        <a:t>, Neo4j, </a:t>
                      </a:r>
                      <a:r>
                        <a:rPr lang="en-US" sz="1200" dirty="0" err="1">
                          <a:effectLst/>
                        </a:rPr>
                        <a:t>CouchDB</a:t>
                      </a:r>
                      <a:r>
                        <a:rPr lang="en-US" sz="1200" dirty="0">
                          <a:effectLst/>
                        </a:rPr>
                        <a:t> etc. are the example of </a:t>
                      </a:r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83387</TotalTime>
  <Words>239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9284</cp:revision>
  <dcterms:created xsi:type="dcterms:W3CDTF">2006-08-16T00:00:00Z</dcterms:created>
  <dcterms:modified xsi:type="dcterms:W3CDTF">2019-11-21T13:11:40Z</dcterms:modified>
</cp:coreProperties>
</file>