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Query Document using find() with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193675" y="617537"/>
            <a:ext cx="8534400" cy="1143000"/>
          </a:xfrm>
          <a:prstGeom prst="wedgeRectCallout">
            <a:avLst>
              <a:gd name="adj1" fmla="val -11999"/>
              <a:gd name="adj2" fmla="val 10416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method of fetching or getting data from a </a:t>
            </a:r>
            <a:r>
              <a:rPr lang="en-US" sz="1200" dirty="0" err="1"/>
              <a:t>MongoDB</a:t>
            </a:r>
            <a:r>
              <a:rPr lang="en-US" sz="1200" dirty="0"/>
              <a:t> database is carried out by using queries. While performing a query operation, one can also use criteria’s or conditions which can be used to retrieve specific data from the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MongoDB</a:t>
            </a:r>
            <a:r>
              <a:rPr lang="en-US" sz="1200" dirty="0"/>
              <a:t> provides a function called </a:t>
            </a:r>
            <a:r>
              <a:rPr lang="en-US" sz="1200" b="1" dirty="0" err="1"/>
              <a:t>db.collection.find</a:t>
            </a:r>
            <a:r>
              <a:rPr lang="en-US" sz="1200" b="1" dirty="0"/>
              <a:t> ()</a:t>
            </a:r>
            <a:r>
              <a:rPr lang="en-US" sz="1200" dirty="0"/>
              <a:t> which is used for retrieval of documents from a </a:t>
            </a:r>
            <a:r>
              <a:rPr lang="en-US" sz="1200" dirty="0" err="1"/>
              <a:t>MongoDB</a:t>
            </a:r>
            <a:r>
              <a:rPr lang="en-US" sz="1200" dirty="0"/>
              <a:t> </a:t>
            </a:r>
            <a:r>
              <a:rPr lang="en-US" sz="1200" dirty="0" smtClean="0"/>
              <a:t>database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895600" y="2408237"/>
            <a:ext cx="143924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 err="1"/>
              <a:t>db.collection.find</a:t>
            </a:r>
            <a:r>
              <a:rPr lang="en-US" sz="1200" b="1" dirty="0"/>
              <a:t> ()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70" y="3352800"/>
            <a:ext cx="3018460" cy="124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4572000" y="2895600"/>
            <a:ext cx="3886200" cy="1219200"/>
          </a:xfrm>
          <a:prstGeom prst="wedgeRoundRectCallout">
            <a:avLst>
              <a:gd name="adj1" fmla="val -66421"/>
              <a:gd name="adj2" fmla="val 703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Employee is the collection name in the </a:t>
            </a:r>
            <a:r>
              <a:rPr lang="en-US" sz="1200" dirty="0" err="1"/>
              <a:t>MongoDB</a:t>
            </a:r>
            <a:r>
              <a:rPr lang="en-US" sz="1200" dirty="0"/>
              <a:t> </a:t>
            </a:r>
            <a:r>
              <a:rPr lang="en-US" sz="1200" dirty="0" smtClean="0"/>
              <a:t>database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find command is an in-built function which is used to retrieve the documents in the collection.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Query Document using find() with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1819275" y="1533525"/>
            <a:ext cx="6130925" cy="571500"/>
          </a:xfrm>
          <a:prstGeom prst="wedgeRectCallout">
            <a:avLst>
              <a:gd name="adj1" fmla="val -11999"/>
              <a:gd name="adj2" fmla="val 10416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also add criteria to our queries so that we can fetch documents based on certain conditions.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33600" y="2419350"/>
            <a:ext cx="392440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db.Employee.find</a:t>
            </a:r>
            <a:r>
              <a:rPr lang="en-US" sz="1200" dirty="0"/>
              <a:t>({</a:t>
            </a:r>
            <a:r>
              <a:rPr lang="en-US" sz="1200" dirty="0" err="1"/>
              <a:t>EmployeeName</a:t>
            </a:r>
            <a:r>
              <a:rPr lang="en-US" sz="1200" dirty="0"/>
              <a:t> : "Smith</a:t>
            </a:r>
            <a:r>
              <a:rPr lang="en-US" sz="1200" dirty="0" smtClean="0"/>
              <a:t>"})</a:t>
            </a:r>
          </a:p>
          <a:p>
            <a:endParaRPr lang="en-US" sz="1200" dirty="0"/>
          </a:p>
          <a:p>
            <a:r>
              <a:rPr lang="en-US" sz="1200" dirty="0" err="1"/>
              <a:t>db.Employee.find</a:t>
            </a:r>
            <a:r>
              <a:rPr lang="en-US" sz="1200" dirty="0"/>
              <a:t>({</a:t>
            </a:r>
            <a:r>
              <a:rPr lang="en-US" sz="1200" dirty="0" err="1"/>
              <a:t>Employeeid</a:t>
            </a:r>
            <a:r>
              <a:rPr lang="en-US" sz="1200" dirty="0"/>
              <a:t> : {$gt:2}}).</a:t>
            </a:r>
            <a:r>
              <a:rPr lang="en-US" sz="1200" dirty="0" err="1"/>
              <a:t>forEach</a:t>
            </a:r>
            <a:r>
              <a:rPr lang="en-US" sz="1200" dirty="0"/>
              <a:t>(</a:t>
            </a:r>
            <a:r>
              <a:rPr lang="en-US" sz="1200" dirty="0" err="1"/>
              <a:t>printjson</a:t>
            </a:r>
            <a:r>
              <a:rPr lang="en-US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83967</TotalTime>
  <Words>112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9603</cp:revision>
  <dcterms:created xsi:type="dcterms:W3CDTF">2006-08-16T00:00:00Z</dcterms:created>
  <dcterms:modified xsi:type="dcterms:W3CDTF">2020-02-12T08:31:29Z</dcterms:modified>
</cp:coreProperties>
</file>