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-690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0" y="35739"/>
            <a:ext cx="3048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Spring-boot - Different </a:t>
            </a:r>
            <a:r>
              <a:rPr lang="en-US" sz="1200" dirty="0"/>
              <a:t>layers of application</a:t>
            </a:r>
            <a:endParaRPr lang="en-US" sz="1200" dirty="0"/>
          </a:p>
        </p:txBody>
      </p:sp>
      <p:sp>
        <p:nvSpPr>
          <p:cNvPr id="5" name="Flowchart: Process 4"/>
          <p:cNvSpPr/>
          <p:nvPr/>
        </p:nvSpPr>
        <p:spPr>
          <a:xfrm>
            <a:off x="1562100" y="1315039"/>
            <a:ext cx="6210300" cy="457200"/>
          </a:xfrm>
          <a:prstGeom prst="flowChart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Layer/Controller Layer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1566813" y="2381839"/>
            <a:ext cx="6210300" cy="457200"/>
          </a:xfrm>
          <a:prstGeom prst="flowChart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1566813" y="3392078"/>
            <a:ext cx="6210300" cy="457200"/>
          </a:xfrm>
          <a:prstGeom prst="flowChartProcess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</a:t>
            </a:r>
            <a:endParaRPr lang="en-US" dirty="0"/>
          </a:p>
        </p:txBody>
      </p:sp>
      <p:sp>
        <p:nvSpPr>
          <p:cNvPr id="9" name="Flowchart: Terminator 8"/>
          <p:cNvSpPr/>
          <p:nvPr/>
        </p:nvSpPr>
        <p:spPr>
          <a:xfrm>
            <a:off x="1695254" y="2459563"/>
            <a:ext cx="1505146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Business Logic</a:t>
            </a:r>
            <a:endParaRPr lang="en-US" sz="1200" dirty="0"/>
          </a:p>
        </p:txBody>
      </p:sp>
      <p:sp>
        <p:nvSpPr>
          <p:cNvPr id="13" name="Flowchart: Terminator 12"/>
          <p:cNvSpPr/>
          <p:nvPr/>
        </p:nvSpPr>
        <p:spPr>
          <a:xfrm>
            <a:off x="1695254" y="3460375"/>
            <a:ext cx="1505146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Database</a:t>
            </a:r>
            <a:endParaRPr lang="en-US" sz="1200" dirty="0"/>
          </a:p>
        </p:txBody>
      </p:sp>
      <p:sp>
        <p:nvSpPr>
          <p:cNvPr id="15" name="Flowchart: Terminator 14"/>
          <p:cNvSpPr/>
          <p:nvPr/>
        </p:nvSpPr>
        <p:spPr>
          <a:xfrm>
            <a:off x="1590380" y="1344105"/>
            <a:ext cx="1505146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HTTP,GET, POST, PUT,DELETE etc.</a:t>
            </a:r>
            <a:endParaRPr lang="en-US" sz="1000" dirty="0"/>
          </a:p>
        </p:txBody>
      </p:sp>
      <p:pic>
        <p:nvPicPr>
          <p:cNvPr id="1026" name="Picture 2" descr="Image result for spring boot 2.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" y="465138"/>
            <a:ext cx="1200346" cy="48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81400" y="900499"/>
            <a:ext cx="689997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Request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60501" y="647304"/>
            <a:ext cx="783099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Response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12" idx="2"/>
          </p:cNvCxnSpPr>
          <p:nvPr/>
        </p:nvCxnSpPr>
        <p:spPr>
          <a:xfrm flipH="1">
            <a:off x="3926398" y="1177498"/>
            <a:ext cx="1" cy="137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970526" y="1772239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962400" y="2839039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28" name="Picture 4" descr="Image result for mongo 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489" y="4248328"/>
            <a:ext cx="736112" cy="7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sql d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60" y="4219309"/>
            <a:ext cx="745073" cy="59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oracle  d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22" y="4219309"/>
            <a:ext cx="334683" cy="47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 flipH="1">
            <a:off x="3970527" y="3849278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615569" y="3878297"/>
            <a:ext cx="0" cy="370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615569" y="2839039"/>
            <a:ext cx="0" cy="553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62600" y="1828800"/>
            <a:ext cx="0" cy="553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7" idx="2"/>
          </p:cNvCxnSpPr>
          <p:nvPr/>
        </p:nvCxnSpPr>
        <p:spPr>
          <a:xfrm flipH="1" flipV="1">
            <a:off x="5552051" y="924303"/>
            <a:ext cx="10549" cy="422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36" name="Picture 12" descr="Image result for man carto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172" y="465138"/>
            <a:ext cx="748711" cy="48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ndroid carto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870" y="465137"/>
            <a:ext cx="421739" cy="5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reac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09" y="489816"/>
            <a:ext cx="554783" cy="45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391400" y="4456700"/>
            <a:ext cx="216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Amigoscode</a:t>
            </a:r>
            <a:r>
              <a:rPr lang="en-US" dirty="0" smtClean="0"/>
              <a:t> </a:t>
            </a:r>
            <a:r>
              <a:rPr lang="en-US" dirty="0" err="1" smtClean="0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87549</TotalTime>
  <Words>29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9346</cp:revision>
  <dcterms:created xsi:type="dcterms:W3CDTF">2006-08-16T00:00:00Z</dcterms:created>
  <dcterms:modified xsi:type="dcterms:W3CDTF">2019-07-17T09:49:20Z</dcterms:modified>
</cp:coreProperties>
</file>