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58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1/16/2019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09195" y="35739"/>
            <a:ext cx="4086905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 smtClean="0"/>
              <a:t>How to </a:t>
            </a:r>
            <a:r>
              <a:rPr lang="en-US" sz="1200" dirty="0" smtClean="0"/>
              <a:t>send/receive </a:t>
            </a:r>
            <a:r>
              <a:rPr lang="en-US" sz="1200" dirty="0" smtClean="0"/>
              <a:t>message to </a:t>
            </a:r>
            <a:r>
              <a:rPr lang="en-US" sz="1200" dirty="0" smtClean="0"/>
              <a:t>/from Queue </a:t>
            </a:r>
            <a:r>
              <a:rPr lang="en-US" sz="1200" dirty="0" smtClean="0"/>
              <a:t>of ActiveMQ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484" y="2057400"/>
            <a:ext cx="4210050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682284" y="1143000"/>
            <a:ext cx="7616825" cy="5334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Queues [point-to-point]</a:t>
            </a:r>
            <a:r>
              <a:rPr lang="en-US" sz="1200" dirty="0"/>
              <a:t>: Queue’s are based on point-to-point messaging model where messages are sent to a queue. Each message has exactly one sender and one receiver. Message is guaranteed to be delivered to only one receiver.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1371600" y="3962400"/>
            <a:ext cx="1524000" cy="306324"/>
          </a:xfrm>
          <a:prstGeom prst="wedgeRectCallout">
            <a:avLst>
              <a:gd name="adj1" fmla="val 68468"/>
              <a:gd name="adj2" fmla="val -301305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MessageSender.java</a:t>
            </a:r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715" y="4090328"/>
            <a:ext cx="1613085" cy="542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H="1">
            <a:off x="4572000" y="3276600"/>
            <a:ext cx="69509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Rectangular Callout 10"/>
          <p:cNvSpPr/>
          <p:nvPr/>
        </p:nvSpPr>
        <p:spPr>
          <a:xfrm>
            <a:off x="5867400" y="4055169"/>
            <a:ext cx="1600200" cy="306324"/>
          </a:xfrm>
          <a:prstGeom prst="wedgeRectCallout">
            <a:avLst>
              <a:gd name="adj1" fmla="val -37157"/>
              <a:gd name="adj2" fmla="val -323071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MessageReceiver.java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83186</TotalTime>
  <Words>53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9166</cp:revision>
  <dcterms:created xsi:type="dcterms:W3CDTF">2006-08-16T00:00:00Z</dcterms:created>
  <dcterms:modified xsi:type="dcterms:W3CDTF">2019-01-16T11:03:44Z</dcterms:modified>
</cp:coreProperties>
</file>