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" y="1411339"/>
            <a:ext cx="4979448" cy="2009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1258901"/>
            <a:ext cx="3657600" cy="2133600"/>
          </a:xfrm>
          <a:prstGeom prst="wedgeRoundRectCallout">
            <a:avLst>
              <a:gd name="adj1" fmla="val -129263"/>
              <a:gd name="adj2" fmla="val 420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Here we have configured </a:t>
            </a:r>
            <a:r>
              <a:rPr lang="en-US" sz="1200" dirty="0"/>
              <a:t>a task to run after a fixed </a:t>
            </a:r>
            <a:r>
              <a:rPr lang="en-US" sz="1200" dirty="0" smtClean="0"/>
              <a:t>delay.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case, the duration between the end of last execution and the start of next execution is fixed. The task always waits until the previous one is finished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option should be used when it’s mandatory that the previous execution is completed before running again.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43249" y="474663"/>
            <a:ext cx="3048000" cy="654075"/>
          </a:xfrm>
          <a:prstGeom prst="wedgeRoundRectCallout">
            <a:avLst>
              <a:gd name="adj1" fmla="val -113377"/>
              <a:gd name="adj2" fmla="val 14302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3697301"/>
            <a:ext cx="7277099" cy="5539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The simple rules that need to be followed to annotate a method with </a:t>
            </a:r>
            <a:r>
              <a:rPr lang="en-US" sz="1000" i="1" dirty="0"/>
              <a:t>@Scheduled</a:t>
            </a:r>
            <a:r>
              <a:rPr lang="en-US" sz="10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04775" y="4533900"/>
            <a:ext cx="4416424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</a:t>
            </a:r>
            <a:r>
              <a:rPr lang="en-US" sz="1200" dirty="0" smtClean="0"/>
              <a:t>Scheduled(</a:t>
            </a:r>
            <a:r>
              <a:rPr lang="en-US" sz="1200" dirty="0" err="1" smtClean="0"/>
              <a:t>fixedDelay</a:t>
            </a:r>
            <a:r>
              <a:rPr lang="en-US" sz="1200" dirty="0" smtClean="0"/>
              <a:t> </a:t>
            </a:r>
            <a:r>
              <a:rPr lang="en-US" sz="1200" dirty="0"/>
              <a:t>= "${fixedDelay.in.milliseconds}")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334000" y="4419600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2895600" y="35739"/>
            <a:ext cx="2971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Schedule </a:t>
            </a:r>
            <a:r>
              <a:rPr lang="en-US" sz="1200" dirty="0"/>
              <a:t>a Task at Fixed </a:t>
            </a:r>
            <a:r>
              <a:rPr lang="en-US" sz="1200" dirty="0" smtClean="0"/>
              <a:t>Delay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82746</TotalTime>
  <Words>158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9075</cp:revision>
  <dcterms:created xsi:type="dcterms:W3CDTF">2006-08-16T00:00:00Z</dcterms:created>
  <dcterms:modified xsi:type="dcterms:W3CDTF">2019-06-14T04:06:44Z</dcterms:modified>
</cp:coreProperties>
</file>