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" y="552450"/>
            <a:ext cx="5467350" cy="440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65951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@Value Annotation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1476374"/>
            <a:ext cx="4267200" cy="657225"/>
          </a:xfrm>
          <a:prstGeom prst="wedgeRoundRectCallout">
            <a:avLst>
              <a:gd name="adj1" fmla="val -76272"/>
              <a:gd name="adj2" fmla="val 1187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@Value annotation is used to read the environment or application property value in Java code.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5550"/>
            <a:ext cx="1952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858000" y="2971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5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124200" y="2495550"/>
            <a:ext cx="3048000" cy="400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87593</TotalTime>
  <Words>22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9384</cp:revision>
  <dcterms:created xsi:type="dcterms:W3CDTF">2006-08-16T00:00:00Z</dcterms:created>
  <dcterms:modified xsi:type="dcterms:W3CDTF">2019-02-20T10:16:25Z</dcterms:modified>
</cp:coreProperties>
</file>