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4062412" cy="10359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60103" y="21838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Exception Handling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6" y="1905000"/>
            <a:ext cx="6716713" cy="2552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ectangular Callout 3"/>
          <p:cNvSpPr/>
          <p:nvPr/>
        </p:nvSpPr>
        <p:spPr>
          <a:xfrm>
            <a:off x="3639622" y="1222340"/>
            <a:ext cx="4407179" cy="442133"/>
          </a:xfrm>
          <a:prstGeom prst="wedgeRectCallout">
            <a:avLst>
              <a:gd name="adj1" fmla="val -88037"/>
              <a:gd name="adj2" fmla="val 3251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ControllerAdvice</a:t>
            </a:r>
            <a:r>
              <a:rPr lang="en-US" sz="1200" dirty="0"/>
              <a:t> is an annotation, to handle the exceptions globally.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5029201" y="2209800"/>
            <a:ext cx="3429000" cy="609600"/>
          </a:xfrm>
          <a:prstGeom prst="wedgeRectCallout">
            <a:avLst>
              <a:gd name="adj1" fmla="val -68793"/>
              <a:gd name="adj2" fmla="val 1445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ExceptionHandler</a:t>
            </a:r>
            <a:r>
              <a:rPr lang="en-US" sz="1200" dirty="0"/>
              <a:t> is an annotation used to handle the specific exceptions and sending the custom responses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60103" y="21838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Exception Handling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12776" y="780207"/>
            <a:ext cx="7223404" cy="896193"/>
          </a:xfrm>
          <a:prstGeom prst="wedgeRectCallout">
            <a:avLst>
              <a:gd name="adj1" fmla="val -25018"/>
              <a:gd name="adj2" fmla="val 8176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</a:t>
            </a:r>
            <a:r>
              <a:rPr lang="en-US" sz="1200" dirty="0" smtClean="0"/>
              <a:t>e </a:t>
            </a:r>
            <a:r>
              <a:rPr lang="en-US" sz="1200" dirty="0"/>
              <a:t>used the </a:t>
            </a:r>
            <a:r>
              <a:rPr lang="en-US" sz="1200" dirty="0" smtClean="0"/>
              <a:t>GET</a:t>
            </a:r>
            <a:r>
              <a:rPr lang="en-US" sz="1200" dirty="0" smtClean="0"/>
              <a:t> </a:t>
            </a:r>
            <a:r>
              <a:rPr lang="en-US" sz="1200" dirty="0"/>
              <a:t>API to </a:t>
            </a:r>
            <a:r>
              <a:rPr lang="en-US" sz="1200" dirty="0" smtClean="0"/>
              <a:t>get the </a:t>
            </a:r>
            <a:r>
              <a:rPr lang="en-US" sz="1200" dirty="0" smtClean="0"/>
              <a:t>Employee. </a:t>
            </a:r>
            <a:r>
              <a:rPr lang="en-US" sz="1200" dirty="0"/>
              <a:t>Here, while </a:t>
            </a:r>
            <a:r>
              <a:rPr lang="en-US" sz="1200" dirty="0" smtClean="0"/>
              <a:t>getting the </a:t>
            </a:r>
            <a:r>
              <a:rPr lang="en-US" sz="1200" dirty="0"/>
              <a:t>Employee</a:t>
            </a:r>
            <a:r>
              <a:rPr lang="en-US" sz="1200" dirty="0" smtClean="0"/>
              <a:t>, </a:t>
            </a:r>
            <a:r>
              <a:rPr lang="en-US" sz="1200" dirty="0"/>
              <a:t>if the Employee </a:t>
            </a:r>
            <a:r>
              <a:rPr lang="en-US" sz="1200" dirty="0" smtClean="0"/>
              <a:t>is </a:t>
            </a:r>
            <a:r>
              <a:rPr lang="en-US" sz="1200" dirty="0"/>
              <a:t>not found, then return the response error message as </a:t>
            </a:r>
            <a:r>
              <a:rPr lang="en-US" sz="1200" dirty="0" smtClean="0"/>
              <a:t>“</a:t>
            </a:r>
            <a:r>
              <a:rPr lang="en-US" sz="1200" dirty="0"/>
              <a:t>Employee </a:t>
            </a:r>
            <a:r>
              <a:rPr lang="en-US" sz="1200" dirty="0" smtClean="0"/>
              <a:t>not </a:t>
            </a:r>
            <a:r>
              <a:rPr lang="en-US" sz="1200" dirty="0"/>
              <a:t>found”. Note that the </a:t>
            </a:r>
            <a:endParaRPr lang="en-US" sz="1200" b="1" dirty="0"/>
          </a:p>
          <a:p>
            <a:r>
              <a:rPr lang="en-US" sz="1200" b="1" dirty="0" smtClean="0"/>
              <a:t>EmployeeNotFoundException</a:t>
            </a:r>
            <a:r>
              <a:rPr lang="en-US" sz="1200" dirty="0"/>
              <a:t> exception class should extend the </a:t>
            </a:r>
            <a:r>
              <a:rPr lang="en-US" sz="1200" b="1" dirty="0"/>
              <a:t>RuntimeException</a:t>
            </a:r>
            <a:r>
              <a:rPr lang="en-US" sz="12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1991469"/>
            <a:ext cx="6382641" cy="288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028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87800</TotalTime>
  <Words>85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9465</cp:revision>
  <dcterms:created xsi:type="dcterms:W3CDTF">2006-08-16T00:00:00Z</dcterms:created>
  <dcterms:modified xsi:type="dcterms:W3CDTF">2020-02-03T05:13:36Z</dcterms:modified>
</cp:coreProperties>
</file>