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63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1/23/2020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352800" y="35739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/>
              <a:t>MongoDB</a:t>
            </a:r>
            <a:r>
              <a:rPr lang="en-US" sz="1200" dirty="0"/>
              <a:t> </a:t>
            </a:r>
            <a:r>
              <a:rPr lang="en-US" sz="1200" dirty="0" smtClean="0"/>
              <a:t>– Aggregation  </a:t>
            </a:r>
            <a:r>
              <a:rPr lang="en-US" sz="1200" dirty="0" smtClean="0"/>
              <a:t>($first)</a:t>
            </a:r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5" name="Rounded Rectangle 14"/>
          <p:cNvSpPr/>
          <p:nvPr/>
        </p:nvSpPr>
        <p:spPr>
          <a:xfrm>
            <a:off x="852486" y="2439924"/>
            <a:ext cx="4100514" cy="4572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/>
              <a:t>db.COLLECTION_NAME.aggregate</a:t>
            </a:r>
            <a:r>
              <a:rPr lang="en-US" sz="1200" dirty="0"/>
              <a:t>(AGGREGATE_OPERATION)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52487" y="2105596"/>
            <a:ext cx="590098" cy="27699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Syntax</a:t>
            </a:r>
          </a:p>
        </p:txBody>
      </p:sp>
      <p:sp>
        <p:nvSpPr>
          <p:cNvPr id="17" name="Rectangular Callout 16"/>
          <p:cNvSpPr/>
          <p:nvPr/>
        </p:nvSpPr>
        <p:spPr>
          <a:xfrm>
            <a:off x="268287" y="741362"/>
            <a:ext cx="6589713" cy="782638"/>
          </a:xfrm>
          <a:prstGeom prst="wedgeRectCallout">
            <a:avLst>
              <a:gd name="adj1" fmla="val -17945"/>
              <a:gd name="adj2" fmla="val 165281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Aggregations operations process data records and return computed results. Aggregation operations group values from multiple documents together, and can perform a variety of operations on the grouped data to return a single result. In SQL count(*) and with group by is an equivalent of </a:t>
            </a:r>
            <a:r>
              <a:rPr lang="en-US" sz="1200" dirty="0" err="1"/>
              <a:t>mongodb</a:t>
            </a:r>
            <a:r>
              <a:rPr lang="en-US" sz="1200" dirty="0"/>
              <a:t> aggregation.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886200" y="3872298"/>
            <a:ext cx="4913312" cy="623501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/>
              <a:t>db.book.aggregate</a:t>
            </a:r>
            <a:r>
              <a:rPr lang="en-US" sz="1200" dirty="0"/>
              <a:t>([{$group : {_id : "$by", </a:t>
            </a:r>
            <a:r>
              <a:rPr lang="en-US" sz="1200" dirty="0" err="1"/>
              <a:t>first_url</a:t>
            </a:r>
            <a:r>
              <a:rPr lang="en-US" sz="1200" dirty="0"/>
              <a:t> : {$first : "$</a:t>
            </a:r>
            <a:r>
              <a:rPr lang="en-US" sz="1200" dirty="0" err="1"/>
              <a:t>url</a:t>
            </a:r>
            <a:r>
              <a:rPr lang="en-US" sz="1200" dirty="0"/>
              <a:t>"}}}])</a:t>
            </a:r>
          </a:p>
          <a:p>
            <a:r>
              <a:rPr lang="en-US" sz="1200" dirty="0" err="1"/>
              <a:t>db.book.aggregate</a:t>
            </a:r>
            <a:r>
              <a:rPr lang="en-US" sz="1200" dirty="0"/>
              <a:t>([{$group : {_id : "$by", </a:t>
            </a:r>
            <a:r>
              <a:rPr lang="en-US" sz="1200" dirty="0" err="1"/>
              <a:t>last_url</a:t>
            </a:r>
            <a:r>
              <a:rPr lang="en-US" sz="1200" dirty="0"/>
              <a:t> : {$last : "$</a:t>
            </a:r>
            <a:r>
              <a:rPr lang="en-US" sz="1200" dirty="0" err="1"/>
              <a:t>url</a:t>
            </a:r>
            <a:r>
              <a:rPr lang="en-US" sz="1200" dirty="0"/>
              <a:t>"}}}])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3962400" y="3505200"/>
            <a:ext cx="714106" cy="27699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Example</a:t>
            </a:r>
            <a:endParaRPr lang="en-US" sz="1200" dirty="0"/>
          </a:p>
        </p:txBody>
      </p:sp>
      <p:sp>
        <p:nvSpPr>
          <p:cNvPr id="7" name="Rectangular Callout 6"/>
          <p:cNvSpPr/>
          <p:nvPr/>
        </p:nvSpPr>
        <p:spPr>
          <a:xfrm>
            <a:off x="5105400" y="2514600"/>
            <a:ext cx="3857625" cy="1129098"/>
          </a:xfrm>
          <a:prstGeom prst="wedgeRectCallout">
            <a:avLst>
              <a:gd name="adj1" fmla="val -3932"/>
              <a:gd name="adj2" fmla="val 7487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Gets the </a:t>
            </a:r>
            <a:r>
              <a:rPr lang="en-US" sz="1200" dirty="0" smtClean="0"/>
              <a:t>first/last </a:t>
            </a:r>
            <a:r>
              <a:rPr lang="en-US" sz="1200" dirty="0"/>
              <a:t>document from the source documents according to the grouping. Typically this makes only sense together with some previously applied “$sort”-stage.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0160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83660</TotalTime>
  <Words>126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9492</cp:revision>
  <dcterms:created xsi:type="dcterms:W3CDTF">2006-08-16T00:00:00Z</dcterms:created>
  <dcterms:modified xsi:type="dcterms:W3CDTF">2020-01-23T11:27:29Z</dcterms:modified>
</cp:coreProperties>
</file>