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6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312" y="35739"/>
            <a:ext cx="9540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375" y="2846382"/>
            <a:ext cx="3730624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WHEN </a:t>
            </a:r>
            <a:r>
              <a:rPr lang="en-US" sz="1200" i="1" dirty="0"/>
              <a:t>condition1</a:t>
            </a:r>
            <a:r>
              <a:rPr lang="en-US" sz="1200" dirty="0"/>
              <a:t> THEN </a:t>
            </a:r>
            <a:r>
              <a:rPr lang="en-US" sz="1200" i="1" dirty="0"/>
              <a:t>result1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WHEN </a:t>
            </a:r>
            <a:r>
              <a:rPr lang="en-US" sz="1200" i="1" dirty="0"/>
              <a:t>condition2</a:t>
            </a:r>
            <a:r>
              <a:rPr lang="en-US" sz="1200" dirty="0"/>
              <a:t> THEN </a:t>
            </a:r>
            <a:r>
              <a:rPr lang="en-US" sz="1200" i="1" dirty="0"/>
              <a:t>result2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WHEN </a:t>
            </a:r>
            <a:r>
              <a:rPr lang="en-US" sz="1200" i="1" dirty="0" err="1"/>
              <a:t>conditionN</a:t>
            </a:r>
            <a:r>
              <a:rPr lang="en-US" sz="1200" dirty="0"/>
              <a:t> THEN </a:t>
            </a:r>
            <a:r>
              <a:rPr lang="en-US" sz="1200" i="1" dirty="0" err="1"/>
              <a:t>resultN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ELSE </a:t>
            </a:r>
            <a:r>
              <a:rPr lang="en-US" sz="1200" i="1" dirty="0"/>
              <a:t>result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END;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7199" y="2465472"/>
            <a:ext cx="11461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 Syntax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30196" y="769938"/>
            <a:ext cx="5867401" cy="1186836"/>
          </a:xfrm>
          <a:prstGeom prst="wedgeRoundRectCallout">
            <a:avLst>
              <a:gd name="adj1" fmla="val -37322"/>
              <a:gd name="adj2" fmla="val 95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CASE statement goes through conditions and returns a value when the first condition is met (like an IF-THEN-ELSE statement). So, once a condition is true, it will stop reading and return the result. If no conditions are true, it returns the value in the ELSE clause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there is no ELSE part and no conditions are true, it returns NULL.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8398" y="2819310"/>
            <a:ext cx="3730624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EMPLOYEE_ID, age,</a:t>
            </a:r>
          </a:p>
          <a:p>
            <a:r>
              <a:rPr lang="en-US" sz="1200" dirty="0"/>
              <a:t>CASE</a:t>
            </a:r>
          </a:p>
          <a:p>
            <a:r>
              <a:rPr lang="en-US" sz="1200" dirty="0"/>
              <a:t>    WHEN age &gt; 40 THEN "The Age is greater than 40"</a:t>
            </a:r>
          </a:p>
          <a:p>
            <a:r>
              <a:rPr lang="en-US" sz="1200" dirty="0"/>
              <a:t>    WHEN age &lt; 40 THEN "The Age is less than 40"</a:t>
            </a:r>
          </a:p>
          <a:p>
            <a:r>
              <a:rPr lang="en-US" sz="1200" dirty="0"/>
              <a:t>    ELSE "The Age is equal to 40"</a:t>
            </a:r>
          </a:p>
          <a:p>
            <a:r>
              <a:rPr lang="en-US" sz="1200" dirty="0"/>
              <a:t>END AS </a:t>
            </a:r>
            <a:r>
              <a:rPr lang="en-US" sz="1200" dirty="0" err="1"/>
              <a:t>AgeInformation</a:t>
            </a:r>
            <a:endParaRPr lang="en-US" sz="1200" dirty="0"/>
          </a:p>
          <a:p>
            <a:r>
              <a:rPr lang="en-US" sz="1200" dirty="0"/>
              <a:t>FROM employee;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83865</TotalTime>
  <Words>127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9375</cp:revision>
  <dcterms:created xsi:type="dcterms:W3CDTF">2006-08-16T00:00:00Z</dcterms:created>
  <dcterms:modified xsi:type="dcterms:W3CDTF">2019-09-18T10:56:16Z</dcterms:modified>
</cp:coreProperties>
</file>