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7" r:id="rId2"/>
    <p:sldId id="458" r:id="rId3"/>
    <p:sldId id="459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js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6" y="2590800"/>
            <a:ext cx="2286000" cy="2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07975" y="465138"/>
            <a:ext cx="6172200" cy="1728786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JSON</a:t>
            </a:r>
            <a:r>
              <a:rPr lang="en-US" sz="1200" dirty="0"/>
              <a:t>: </a:t>
            </a:r>
            <a:r>
              <a:rPr lang="en-US" sz="1200" b="1" dirty="0"/>
              <a:t>J</a:t>
            </a:r>
            <a:r>
              <a:rPr lang="en-US" sz="1200" dirty="0"/>
              <a:t>ava</a:t>
            </a:r>
            <a:r>
              <a:rPr lang="en-US" sz="1200" b="1" dirty="0"/>
              <a:t>S</a:t>
            </a:r>
            <a:r>
              <a:rPr lang="en-US" sz="1200" dirty="0"/>
              <a:t>cript </a:t>
            </a:r>
            <a:r>
              <a:rPr lang="en-US" sz="1200" b="1" dirty="0"/>
              <a:t>O</a:t>
            </a:r>
            <a:r>
              <a:rPr lang="en-US" sz="1200" dirty="0"/>
              <a:t>bject </a:t>
            </a:r>
            <a:r>
              <a:rPr lang="en-US" sz="1200" b="1" dirty="0"/>
              <a:t>N</a:t>
            </a:r>
            <a:r>
              <a:rPr lang="en-US" sz="1200" dirty="0"/>
              <a:t>otation.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a syntax for storing and exchanging data.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written with JavaScript object notation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a lightweight data-interchange format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"self-describing" and easy to understand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language independent </a:t>
            </a:r>
            <a:r>
              <a:rPr lang="en-US" sz="1200" b="1" dirty="0" smtClean="0"/>
              <a:t>*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uses JavaScript syntax, but the JSON format is text only</a:t>
            </a:r>
            <a:r>
              <a:rPr lang="en-US" sz="1200" dirty="0" smtClean="0"/>
              <a:t>.</a:t>
            </a:r>
            <a:r>
              <a:rPr lang="en-US" sz="1200" dirty="0"/>
              <a:t> Text can be read and used as a data format by any programming language.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114800" y="4114800"/>
            <a:ext cx="4800600" cy="560388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Since the JSON format is text only, it can easily be sent to and from a server, and used as a data format by any programming language.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0" y="3733800"/>
            <a:ext cx="11483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Why use JSON?</a:t>
            </a:r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248400" y="42672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mage result for browse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66999"/>
            <a:ext cx="76200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06636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155576" y="465137"/>
            <a:ext cx="8683624" cy="1363663"/>
          </a:xfrm>
          <a:prstGeom prst="wedgeRoundRectCallout">
            <a:avLst>
              <a:gd name="adj1" fmla="val -16390"/>
              <a:gd name="adj2" fmla="val 865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exchanging data between a browser and a server, the data can only be text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is text, and we can convert any </a:t>
            </a:r>
            <a:r>
              <a:rPr lang="en-US" sz="1200" dirty="0">
                <a:solidFill>
                  <a:srgbClr val="C00000"/>
                </a:solidFill>
              </a:rPr>
              <a:t>JavaScript object into JSON</a:t>
            </a:r>
            <a:r>
              <a:rPr lang="en-US" sz="1200" dirty="0"/>
              <a:t>, and send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to the server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convert any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received from the server into </a:t>
            </a:r>
            <a:r>
              <a:rPr lang="en-US" sz="1200" dirty="0">
                <a:solidFill>
                  <a:srgbClr val="C00000"/>
                </a:solidFill>
              </a:rPr>
              <a:t>JavaScript objects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way we can work with the data as JavaScript objects, with no complicated parsing and translations.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574" y="2428099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2438400"/>
            <a:ext cx="304800" cy="2389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4" y="4267200"/>
            <a:ext cx="796925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10428" y="4388663"/>
            <a:ext cx="125476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3" name="Left Arrow 12"/>
          <p:cNvSpPr/>
          <p:nvPr/>
        </p:nvSpPr>
        <p:spPr>
          <a:xfrm>
            <a:off x="3431229" y="4433889"/>
            <a:ext cx="304800" cy="211137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25" y="1052899"/>
            <a:ext cx="772448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Sending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have data stored in a JavaScript object, you can convert the object into JSON, and send it to a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357699"/>
            <a:ext cx="5492750" cy="3247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24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- Introduction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5575" y="634032"/>
            <a:ext cx="598843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Receiving </a:t>
            </a:r>
            <a:r>
              <a:rPr lang="en-US" sz="1200" b="1" dirty="0" smtClean="0"/>
              <a:t>Data </a:t>
            </a:r>
            <a:r>
              <a:rPr lang="en-US" sz="1200" dirty="0" smtClean="0"/>
              <a:t>- </a:t>
            </a:r>
            <a:r>
              <a:rPr lang="en-US" sz="1200" dirty="0"/>
              <a:t>If you receive data in JSON format, you can convert it into a JavaScript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079925"/>
            <a:ext cx="6496957" cy="3572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03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83307</TotalTime>
  <Words>167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9177</cp:revision>
  <dcterms:created xsi:type="dcterms:W3CDTF">2006-08-16T00:00:00Z</dcterms:created>
  <dcterms:modified xsi:type="dcterms:W3CDTF">2019-09-21T05:38:29Z</dcterms:modified>
</cp:coreProperties>
</file>