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1838"/>
            <a:ext cx="26781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 </a:t>
            </a:r>
            <a:r>
              <a:rPr lang="en-US" sz="1200" dirty="0" smtClean="0"/>
              <a:t>- </a:t>
            </a:r>
            <a:r>
              <a:rPr lang="en-US" sz="1200" dirty="0" smtClean="0"/>
              <a:t>Test </a:t>
            </a:r>
            <a:r>
              <a:rPr lang="en-US" sz="1200" dirty="0"/>
              <a:t>a REST API with </a:t>
            </a:r>
            <a:r>
              <a:rPr lang="en-US" sz="1200" dirty="0" smtClean="0"/>
              <a:t>curl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14800" y="15636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629400" y="16764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11807" y="202126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15000" y="19940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4190999" y="3163824"/>
            <a:ext cx="1970087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REST Endpoints to Create/Update/Get/delete/Get list of Employee details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34987" y="3149684"/>
            <a:ext cx="2398713" cy="776140"/>
          </a:xfrm>
          <a:prstGeom prst="wedgeRoundRectCallout">
            <a:avLst>
              <a:gd name="adj1" fmla="val 38663"/>
              <a:gd name="adj2" fmla="val -18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curl </a:t>
            </a:r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97407" y="1844224"/>
            <a:ext cx="89004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curl</a:t>
            </a:r>
            <a:r>
              <a:rPr lang="en-US" sz="1200" dirty="0" smtClean="0"/>
              <a:t> </a:t>
            </a:r>
            <a:r>
              <a:rPr lang="en-US" sz="1200" dirty="0"/>
              <a:t>c</a:t>
            </a:r>
            <a:r>
              <a:rPr lang="en-US" sz="1200" dirty="0" smtClean="0"/>
              <a:t>lient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1838"/>
            <a:ext cx="26781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 </a:t>
            </a:r>
            <a:r>
              <a:rPr lang="en-US" sz="1200" dirty="0" smtClean="0"/>
              <a:t>- </a:t>
            </a:r>
            <a:r>
              <a:rPr lang="en-US" sz="1200" dirty="0" smtClean="0"/>
              <a:t>Test </a:t>
            </a:r>
            <a:r>
              <a:rPr lang="en-US" sz="1200" dirty="0"/>
              <a:t>a REST API with </a:t>
            </a:r>
            <a:r>
              <a:rPr lang="en-US" sz="1200" dirty="0" smtClean="0"/>
              <a:t>curl</a:t>
            </a:r>
            <a:endParaRPr lang="en-US" sz="1200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" y="914400"/>
            <a:ext cx="9024144" cy="247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" y="1680372"/>
            <a:ext cx="9024144" cy="2358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" y="2301065"/>
            <a:ext cx="4648849" cy="2667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6" y="2996299"/>
            <a:ext cx="4391638" cy="295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6" y="3810000"/>
            <a:ext cx="4896533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87846</TotalTime>
  <Words>41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9517</cp:revision>
  <dcterms:created xsi:type="dcterms:W3CDTF">2006-08-16T00:00:00Z</dcterms:created>
  <dcterms:modified xsi:type="dcterms:W3CDTF">2020-02-24T05:42:43Z</dcterms:modified>
</cp:coreProperties>
</file>