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6" r:id="rId2"/>
    <p:sldId id="46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86833" y="1562100"/>
            <a:ext cx="4437767" cy="33909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2893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379482" y="1981200"/>
            <a:ext cx="3580516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the CSV file</a:t>
            </a:r>
            <a:endParaRPr lang="en-US" sz="1200" dirty="0"/>
          </a:p>
        </p:txBody>
      </p:sp>
      <p:pic>
        <p:nvPicPr>
          <p:cNvPr id="1026" name="Picture 2" descr="Image result for csv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3" y="17526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2378598" y="2971800"/>
            <a:ext cx="3581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Intermediate processor(Transform the data if needed)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2417140" y="4305300"/>
            <a:ext cx="3542858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Persist the data in the database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" idx="2"/>
            <a:endCxn id="23" idx="0"/>
          </p:cNvCxnSpPr>
          <p:nvPr/>
        </p:nvCxnSpPr>
        <p:spPr>
          <a:xfrm flipH="1">
            <a:off x="4169298" y="2362200"/>
            <a:ext cx="44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8414" y="3543300"/>
            <a:ext cx="88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854598" y="2171700"/>
            <a:ext cx="1524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90856" y="1257300"/>
            <a:ext cx="10195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Batch Service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10200" y="609600"/>
            <a:ext cx="3200400" cy="612648"/>
          </a:xfrm>
          <a:prstGeom prst="wedgeRoundRectCallout">
            <a:avLst>
              <a:gd name="adj1" fmla="val -79008"/>
              <a:gd name="adj2" fmla="val 763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Batch Service is a process to execute more than one command in a single task.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" y="2634578"/>
            <a:ext cx="1636641" cy="9731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7" name="Rounded Rectangle 16"/>
          <p:cNvSpPr/>
          <p:nvPr/>
        </p:nvSpPr>
        <p:spPr>
          <a:xfrm>
            <a:off x="6705600" y="4293909"/>
            <a:ext cx="2438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JobCompletionNotificationListener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6332799" y="4484409"/>
            <a:ext cx="372801" cy="1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6172200" y="3367820"/>
            <a:ext cx="1600200" cy="594580"/>
          </a:xfrm>
          <a:prstGeom prst="wedgeRoundRectCallout">
            <a:avLst>
              <a:gd name="adj1" fmla="val -30795"/>
              <a:gd name="adj2" fmla="val 1341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After job completed notify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2893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0" y="1981200"/>
            <a:ext cx="4219575" cy="1257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8" name="Rounded Rectangular Callout 17"/>
          <p:cNvSpPr/>
          <p:nvPr/>
        </p:nvSpPr>
        <p:spPr>
          <a:xfrm>
            <a:off x="4724400" y="1222248"/>
            <a:ext cx="3200400" cy="612648"/>
          </a:xfrm>
          <a:prstGeom prst="wedgeRoundRectCallout">
            <a:avLst>
              <a:gd name="adj1" fmla="val -79008"/>
              <a:gd name="adj2" fmla="val 763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b="1" dirty="0"/>
              <a:t>@EnableBatchProcessing</a:t>
            </a:r>
            <a:r>
              <a:rPr lang="en-US" sz="1200" dirty="0"/>
              <a:t> annotation is used to enable the batch operations for your Spring Boot application.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23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87972</TotalTime>
  <Words>59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9513</cp:revision>
  <dcterms:created xsi:type="dcterms:W3CDTF">2006-08-16T00:00:00Z</dcterms:created>
  <dcterms:modified xsi:type="dcterms:W3CDTF">2019-05-09T13:36:48Z</dcterms:modified>
</cp:coreProperties>
</file>