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0" r:id="rId2"/>
    <p:sldId id="461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52800" y="35739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SQL GROUP BY Statement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0" y="3124200"/>
            <a:ext cx="3730624" cy="10156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 </a:t>
            </a:r>
            <a:r>
              <a:rPr lang="en-US" sz="1200" i="1" dirty="0" err="1"/>
              <a:t>column_name</a:t>
            </a:r>
            <a:r>
              <a:rPr lang="en-US" sz="1200" i="1" dirty="0"/>
              <a:t>(s)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FROM </a:t>
            </a:r>
            <a:r>
              <a:rPr lang="en-US" sz="1200" i="1" dirty="0" err="1"/>
              <a:t>table_name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WHERE </a:t>
            </a:r>
            <a:r>
              <a:rPr lang="en-US" sz="1200" i="1" dirty="0"/>
              <a:t>condition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GROUP BY </a:t>
            </a:r>
            <a:r>
              <a:rPr lang="en-US" sz="1200" i="1" dirty="0" err="1"/>
              <a:t>column_name</a:t>
            </a:r>
            <a:r>
              <a:rPr lang="en-US" sz="1200" i="1" dirty="0"/>
              <a:t>(s)</a:t>
            </a:r>
            <a:br>
              <a:rPr lang="en-US" sz="1200" i="1" dirty="0"/>
            </a:br>
            <a:r>
              <a:rPr lang="en-US" sz="1200" dirty="0"/>
              <a:t>ORDER BY </a:t>
            </a:r>
            <a:r>
              <a:rPr lang="en-US" sz="1200" i="1" dirty="0" err="1"/>
              <a:t>column_name</a:t>
            </a:r>
            <a:r>
              <a:rPr lang="en-US" sz="1200" i="1" dirty="0"/>
              <a:t>(s);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282824" y="2743290"/>
            <a:ext cx="129857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GROUP BY Syntax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155575" y="1263043"/>
            <a:ext cx="8455025" cy="990599"/>
          </a:xfrm>
          <a:prstGeom prst="wedgeRoundRectCallout">
            <a:avLst>
              <a:gd name="adj1" fmla="val -18761"/>
              <a:gd name="adj2" fmla="val 9675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GROUP BY </a:t>
            </a:r>
            <a:r>
              <a:rPr lang="en-US" sz="1200" dirty="0"/>
              <a:t>statement groups rows that have the same values into summary rows, like "find the number of </a:t>
            </a:r>
            <a:r>
              <a:rPr lang="en-US" sz="1200" dirty="0" smtClean="0"/>
              <a:t>employees in </a:t>
            </a:r>
            <a:r>
              <a:rPr lang="en-US" sz="1200" dirty="0"/>
              <a:t>each country</a:t>
            </a:r>
            <a:r>
              <a:rPr lang="en-US" sz="1200" dirty="0" smtClean="0"/>
              <a:t>".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GROUP BY</a:t>
            </a:r>
            <a:r>
              <a:rPr lang="en-US" sz="1200" dirty="0"/>
              <a:t> statement is often used with aggregate functions (COUNT, MAX, MIN, SUM, AVG) to group the result-set by one or more columns.</a:t>
            </a:r>
          </a:p>
        </p:txBody>
      </p:sp>
    </p:spTree>
    <p:extLst>
      <p:ext uri="{BB962C8B-B14F-4D97-AF65-F5344CB8AC3E}">
        <p14:creationId xmlns:p14="http://schemas.microsoft.com/office/powerpoint/2010/main" val="193655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1975" y="1357248"/>
            <a:ext cx="6019800" cy="64633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 </a:t>
            </a:r>
            <a:r>
              <a:rPr lang="en-US" sz="1200" dirty="0" err="1"/>
              <a:t>Country,COUNT</a:t>
            </a:r>
            <a:r>
              <a:rPr lang="en-US" sz="1200" dirty="0"/>
              <a:t>(id) FROM employee GROUP BY Country;</a:t>
            </a:r>
          </a:p>
          <a:p>
            <a:endParaRPr lang="en-US" sz="1200" dirty="0"/>
          </a:p>
          <a:p>
            <a:r>
              <a:rPr lang="en-US" sz="1200" dirty="0"/>
              <a:t>SELECT </a:t>
            </a:r>
            <a:r>
              <a:rPr lang="en-US" sz="1200" dirty="0" err="1"/>
              <a:t>Country,COUNT</a:t>
            </a:r>
            <a:r>
              <a:rPr lang="en-US" sz="1200" dirty="0"/>
              <a:t>(id) FROM employee GROUP BY Country ORDER BY COUNT(id) DESC;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3249" y="976338"/>
            <a:ext cx="141605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GROUP BY </a:t>
            </a:r>
            <a:r>
              <a:rPr lang="en-US" sz="1200" dirty="0" smtClean="0"/>
              <a:t>Example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3352800" y="35739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SQL GROUP BY Statement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561975" y="3276600"/>
            <a:ext cx="7010400" cy="10156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 </a:t>
            </a:r>
            <a:r>
              <a:rPr lang="en-US" sz="1200" dirty="0" err="1"/>
              <a:t>Country,SUM</a:t>
            </a:r>
            <a:r>
              <a:rPr lang="en-US" sz="1200" dirty="0"/>
              <a:t>(salary</a:t>
            </a:r>
            <a:r>
              <a:rPr lang="en-US" sz="1200" dirty="0" smtClean="0"/>
              <a:t>) FROM </a:t>
            </a:r>
            <a:r>
              <a:rPr lang="en-US" sz="1200" dirty="0"/>
              <a:t>employee GROUP BY Country;</a:t>
            </a:r>
          </a:p>
          <a:p>
            <a:endParaRPr lang="en-US" sz="1200" dirty="0"/>
          </a:p>
          <a:p>
            <a:r>
              <a:rPr lang="en-US" sz="1200" dirty="0"/>
              <a:t>SELECT </a:t>
            </a:r>
            <a:r>
              <a:rPr lang="en-US" sz="1200" dirty="0" err="1"/>
              <a:t>Country,SUM</a:t>
            </a:r>
            <a:r>
              <a:rPr lang="en-US" sz="1200" dirty="0"/>
              <a:t>(salary</a:t>
            </a:r>
            <a:r>
              <a:rPr lang="en-US" sz="1200" dirty="0" smtClean="0"/>
              <a:t>) FROM </a:t>
            </a:r>
            <a:r>
              <a:rPr lang="en-US" sz="1200" dirty="0"/>
              <a:t>employee GROUP BY Country ORDER BY SUM(salary) ASC;</a:t>
            </a:r>
          </a:p>
          <a:p>
            <a:endParaRPr lang="en-US" sz="1200" dirty="0"/>
          </a:p>
          <a:p>
            <a:r>
              <a:rPr lang="en-US" sz="1200" dirty="0"/>
              <a:t>SELECT </a:t>
            </a:r>
            <a:r>
              <a:rPr lang="en-US" sz="1200" dirty="0" err="1"/>
              <a:t>Country,SUM</a:t>
            </a:r>
            <a:r>
              <a:rPr lang="en-US" sz="1200" dirty="0"/>
              <a:t>(salary)FROM employee GROUP BY Country ORDER BY SUM(salary) DESC;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561975" y="2895690"/>
            <a:ext cx="141605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GROUP BY </a:t>
            </a:r>
            <a:r>
              <a:rPr lang="en-US" sz="1200" dirty="0" smtClean="0"/>
              <a:t>Example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635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83570</TotalTime>
  <Words>98</Words>
  <Application>Microsoft Office PowerPoint</Application>
  <PresentationFormat>Custom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9336</cp:revision>
  <dcterms:created xsi:type="dcterms:W3CDTF">2006-08-16T00:00:00Z</dcterms:created>
  <dcterms:modified xsi:type="dcterms:W3CDTF">2020-06-18T05:06:19Z</dcterms:modified>
</cp:coreProperties>
</file>