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97287" y="35739"/>
            <a:ext cx="15605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SQL IN Operator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9975" y="2775557"/>
            <a:ext cx="32766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dirty="0"/>
              <a:t> IN (</a:t>
            </a:r>
            <a:r>
              <a:rPr lang="en-US" sz="1200" i="1" dirty="0"/>
              <a:t>value1</a:t>
            </a:r>
            <a:r>
              <a:rPr lang="en-US" sz="1200" dirty="0"/>
              <a:t>,</a:t>
            </a:r>
            <a:r>
              <a:rPr lang="en-US" sz="1200" i="1" dirty="0"/>
              <a:t> value2</a:t>
            </a:r>
            <a:r>
              <a:rPr lang="en-US" sz="1200" dirty="0"/>
              <a:t>, </a:t>
            </a:r>
            <a:r>
              <a:rPr lang="en-US" sz="1200" dirty="0" smtClean="0"/>
              <a:t>...);</a:t>
            </a:r>
          </a:p>
          <a:p>
            <a:endParaRPr lang="en-US" sz="1200" dirty="0" smtClean="0"/>
          </a:p>
          <a:p>
            <a:r>
              <a:rPr lang="en-US" sz="1200" dirty="0" smtClean="0"/>
              <a:t>Or</a:t>
            </a:r>
          </a:p>
          <a:p>
            <a:endParaRPr lang="en-US" sz="1200" dirty="0"/>
          </a:p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dirty="0"/>
              <a:t> IN (</a:t>
            </a:r>
            <a:r>
              <a:rPr lang="en-US" sz="1200" i="1" dirty="0"/>
              <a:t>SELECT STATEMENT</a:t>
            </a:r>
            <a:r>
              <a:rPr lang="en-US" sz="1200" dirty="0" smtClean="0"/>
              <a:t>);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69975" y="2394647"/>
            <a:ext cx="7632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/>
              <a:t>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2775556"/>
            <a:ext cx="35052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IN ('Chennai', 'Bangalore</a:t>
            </a:r>
            <a:r>
              <a:rPr lang="en-US" sz="1200" dirty="0" smtClean="0"/>
              <a:t>');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</a:t>
            </a:r>
            <a:r>
              <a:rPr lang="en-US" sz="1200" dirty="0" smtClean="0"/>
              <a:t>NOT IN </a:t>
            </a:r>
            <a:r>
              <a:rPr lang="en-US" sz="1200" dirty="0"/>
              <a:t>('Chennai', 'Bangalore</a:t>
            </a:r>
            <a:r>
              <a:rPr lang="en-US" sz="1200" dirty="0" smtClean="0"/>
              <a:t>');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IN (SELECT city FROM employee WHERE age=32 OR age=39</a:t>
            </a:r>
            <a:r>
              <a:rPr lang="en-US" sz="1200" dirty="0" smtClean="0"/>
              <a:t>);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394647"/>
            <a:ext cx="8872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IN 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60376" y="1066800"/>
            <a:ext cx="5102224" cy="838199"/>
          </a:xfrm>
          <a:prstGeom prst="wedgeRoundRectCallout">
            <a:avLst>
              <a:gd name="adj1" fmla="val -31124"/>
              <a:gd name="adj2" fmla="val 1111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IN</a:t>
            </a:r>
            <a:r>
              <a:rPr lang="en-US" sz="1200" dirty="0"/>
              <a:t> operator allows you to specify multiple values in a WHERE clause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IN</a:t>
            </a:r>
            <a:r>
              <a:rPr lang="en-US" sz="1200" dirty="0"/>
              <a:t> operator is a shorthand for multiple OR conditions.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83524</TotalTime>
  <Words>77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9308</cp:revision>
  <dcterms:created xsi:type="dcterms:W3CDTF">2006-08-16T00:00:00Z</dcterms:created>
  <dcterms:modified xsi:type="dcterms:W3CDTF">2020-06-17T08:28:46Z</dcterms:modified>
</cp:coreProperties>
</file>