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5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unique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5200" y="21838"/>
            <a:ext cx="20002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FOREIGN KEY Constraint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5575" y="465138"/>
            <a:ext cx="8912225" cy="13636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FOREIGN KEY is a key used to link two tables together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FOREIGN KEY is a field (or collection of fields) in one table that refers to the PRIMARY KEY in another table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table containing the foreign key is called the child table, and the table containing the candidate key is called the referenced or parent table.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5176" y="2743200"/>
            <a:ext cx="235902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SQL NOT NULL on CREATE 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638800" y="2695575"/>
            <a:ext cx="235902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SQL NOT NULL on ALTER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3"/>
              </a:rPr>
              <a:t>https://www.w3schools.com/sql/sql_unique.asp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83948</TotalTime>
  <Words>82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9460</cp:revision>
  <dcterms:created xsi:type="dcterms:W3CDTF">2006-08-16T00:00:00Z</dcterms:created>
  <dcterms:modified xsi:type="dcterms:W3CDTF">2019-11-05T14:06:08Z</dcterms:modified>
</cp:coreProperties>
</file>