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Java Mail API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1315987" y="762714"/>
            <a:ext cx="1752600" cy="457200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MailMessage</a:t>
            </a:r>
            <a:endParaRPr lang="en-US" sz="1200" dirty="0"/>
          </a:p>
        </p:txBody>
      </p:sp>
      <p:sp>
        <p:nvSpPr>
          <p:cNvPr id="7" name="Flowchart: Terminator 6"/>
          <p:cNvSpPr/>
          <p:nvPr/>
        </p:nvSpPr>
        <p:spPr>
          <a:xfrm>
            <a:off x="2211337" y="1915239"/>
            <a:ext cx="1752600" cy="4572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MimeMessage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92037" y="1915239"/>
            <a:ext cx="1752600" cy="4572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SimpleMailMessage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5" idx="2"/>
          </p:cNvCxnSpPr>
          <p:nvPr/>
        </p:nvCxnSpPr>
        <p:spPr>
          <a:xfrm flipV="1">
            <a:off x="1068337" y="1219914"/>
            <a:ext cx="1123950" cy="6953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2"/>
          </p:cNvCxnSpPr>
          <p:nvPr/>
        </p:nvCxnSpPr>
        <p:spPr>
          <a:xfrm flipH="1" flipV="1">
            <a:off x="2192287" y="1219914"/>
            <a:ext cx="895350" cy="6953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8412" y="1572338"/>
            <a:ext cx="803425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implements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737" y="868203"/>
            <a:ext cx="78258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&lt;Interface&gt;</a:t>
            </a:r>
            <a:endParaRPr lang="en-US" sz="1000" dirty="0"/>
          </a:p>
        </p:txBody>
      </p:sp>
      <p:sp>
        <p:nvSpPr>
          <p:cNvPr id="14" name="Flowchart: Terminator 13"/>
          <p:cNvSpPr/>
          <p:nvPr/>
        </p:nvSpPr>
        <p:spPr>
          <a:xfrm>
            <a:off x="5715000" y="885824"/>
            <a:ext cx="1752600" cy="457200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MailSender</a:t>
            </a:r>
            <a:endParaRPr lang="en-US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5715000" y="1713782"/>
            <a:ext cx="1752600" cy="457200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JavaMailSender</a:t>
            </a:r>
            <a:endParaRPr lang="en-US" sz="1200" dirty="0"/>
          </a:p>
        </p:txBody>
      </p:sp>
      <p:sp>
        <p:nvSpPr>
          <p:cNvPr id="16" name="Flowchart: Terminator 15"/>
          <p:cNvSpPr/>
          <p:nvPr/>
        </p:nvSpPr>
        <p:spPr>
          <a:xfrm>
            <a:off x="5724525" y="2590800"/>
            <a:ext cx="1752600" cy="4572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JavaMailSenderImpl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991314"/>
            <a:ext cx="78258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&lt;Interface&gt;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0" y="1819272"/>
            <a:ext cx="78258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&lt;Interface&gt;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16" idx="0"/>
            <a:endCxn id="15" idx="2"/>
          </p:cNvCxnSpPr>
          <p:nvPr/>
        </p:nvCxnSpPr>
        <p:spPr>
          <a:xfrm flipH="1" flipV="1">
            <a:off x="6591300" y="2170982"/>
            <a:ext cx="9525" cy="4198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0"/>
            <a:endCxn id="14" idx="2"/>
          </p:cNvCxnSpPr>
          <p:nvPr/>
        </p:nvCxnSpPr>
        <p:spPr>
          <a:xfrm flipV="1">
            <a:off x="6591300" y="1343024"/>
            <a:ext cx="0" cy="37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73700" y="2268379"/>
            <a:ext cx="803425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implements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673699" y="1430179"/>
            <a:ext cx="59663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extends</a:t>
            </a:r>
            <a:endParaRPr lang="en-US" sz="1000" dirty="0"/>
          </a:p>
        </p:txBody>
      </p:sp>
      <p:sp>
        <p:nvSpPr>
          <p:cNvPr id="27" name="Flowchart: Terminator 26"/>
          <p:cNvSpPr/>
          <p:nvPr/>
        </p:nvSpPr>
        <p:spPr>
          <a:xfrm>
            <a:off x="2933700" y="3276600"/>
            <a:ext cx="2171700" cy="457200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MimeMessagePreparator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81600" y="3382089"/>
            <a:ext cx="78258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&lt;Interface&gt;</a:t>
            </a:r>
            <a:endParaRPr lang="en-US" sz="10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3143250" y="4038600"/>
            <a:ext cx="1752600" cy="4572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MimeMessageHelper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96643" y="4144089"/>
            <a:ext cx="570990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&lt;Class&gt;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0" y="2696289"/>
            <a:ext cx="570990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&lt;Class&gt;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048383" y="2020728"/>
            <a:ext cx="570990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&lt;Class&gt;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30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Java Mail API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990600"/>
            <a:ext cx="3581400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MailSender interface</a:t>
            </a:r>
            <a:r>
              <a:rPr lang="en-US" sz="1200" dirty="0" smtClean="0"/>
              <a:t> </a:t>
            </a:r>
            <a:r>
              <a:rPr lang="en-US" sz="1200" dirty="0"/>
              <a:t>is the root interface. It provides basic functionality for sending simple mails.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2438400"/>
            <a:ext cx="54102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r>
              <a:rPr lang="en-US" sz="1200" b="1" dirty="0" smtClean="0"/>
              <a:t>JavaMailSender interface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the subinterface of MailSender. It supports MIME messages. It is mostly used with </a:t>
            </a:r>
            <a:r>
              <a:rPr lang="en-US" sz="1200" b="1" dirty="0"/>
              <a:t>MimeMessageHelper</a:t>
            </a:r>
            <a:r>
              <a:rPr lang="en-US" sz="1200" dirty="0"/>
              <a:t> class for the creation of JavaMail </a:t>
            </a:r>
            <a:r>
              <a:rPr lang="en-US" sz="1200" b="1" dirty="0"/>
              <a:t>MimeMessage</a:t>
            </a:r>
            <a:r>
              <a:rPr lang="en-US" sz="1200" dirty="0"/>
              <a:t>, with attachment etc. The spring framework recommends </a:t>
            </a:r>
            <a:r>
              <a:rPr lang="en-US" sz="1200" b="1" dirty="0"/>
              <a:t>MimeMessagePreparator</a:t>
            </a:r>
            <a:r>
              <a:rPr lang="en-US" sz="1200" dirty="0"/>
              <a:t> mechanism for using this interface.</a:t>
            </a:r>
          </a:p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17500" y="637401"/>
            <a:ext cx="14866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MailSender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2057400"/>
            <a:ext cx="17886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JavaMailSender </a:t>
            </a:r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98020" y="4038600"/>
            <a:ext cx="5410200" cy="685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JavaMailSenderImpl </a:t>
            </a:r>
            <a:r>
              <a:rPr lang="en-US" sz="1200" b="1" dirty="0" smtClean="0"/>
              <a:t>class</a:t>
            </a:r>
            <a:r>
              <a:rPr lang="en-US" sz="1200" dirty="0" smtClean="0"/>
              <a:t> </a:t>
            </a:r>
            <a:r>
              <a:rPr lang="en-US" sz="1200" dirty="0"/>
              <a:t>provides the implementation of JavaMailSender interface. It supports JavaMail MimeMessages and Spring SimpleMailMessages.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220" y="3657600"/>
            <a:ext cx="181209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JavaMailSenderImpl class</a:t>
            </a:r>
          </a:p>
        </p:txBody>
      </p:sp>
    </p:spTree>
    <p:extLst>
      <p:ext uri="{BB962C8B-B14F-4D97-AF65-F5344CB8AC3E}">
        <p14:creationId xmlns:p14="http://schemas.microsoft.com/office/powerpoint/2010/main" val="4616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Java Mail API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990600"/>
            <a:ext cx="3581400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SimpleMailMessage </a:t>
            </a:r>
            <a:r>
              <a:rPr lang="en-US" sz="1200" b="1" dirty="0" smtClean="0"/>
              <a:t>class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used to create a simple mail message including from, to, cc, subject and text messages.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2438400"/>
            <a:ext cx="54102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MimeMessageHelper </a:t>
            </a:r>
            <a:r>
              <a:rPr lang="en-US" sz="1200" b="1" dirty="0" smtClean="0"/>
              <a:t>class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the helper class for creating a MIME message. It offers support for inline elements such as images, typical mail attachments and HTML text content.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500" y="637401"/>
            <a:ext cx="1798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SimpleMailMessage 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2057400"/>
            <a:ext cx="18805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MimeMessageHelper class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8020" y="4038600"/>
            <a:ext cx="5410200" cy="685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MimeMessagePreparator </a:t>
            </a:r>
            <a:r>
              <a:rPr lang="en-US" sz="1200" b="1" dirty="0" smtClean="0"/>
              <a:t>interface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the callback interface for the preparation of JavaMail MIME messages.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220" y="3657600"/>
            <a:ext cx="240219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MimeMessagePreparator interface</a:t>
            </a:r>
          </a:p>
        </p:txBody>
      </p:sp>
    </p:spTree>
    <p:extLst>
      <p:ext uri="{BB962C8B-B14F-4D97-AF65-F5344CB8AC3E}">
        <p14:creationId xmlns:p14="http://schemas.microsoft.com/office/powerpoint/2010/main" val="14731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82697</TotalTime>
  <Words>176</Words>
  <Application>Microsoft Office PowerPoint</Application>
  <PresentationFormat>Custom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9040</cp:revision>
  <dcterms:created xsi:type="dcterms:W3CDTF">2006-08-16T00:00:00Z</dcterms:created>
  <dcterms:modified xsi:type="dcterms:W3CDTF">2019-03-25T03:51:33Z</dcterms:modified>
</cp:coreProperties>
</file>