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6" r:id="rId2"/>
    <p:sldId id="46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3502548"/>
            <a:ext cx="3810000" cy="895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" y="782097"/>
            <a:ext cx="4559686" cy="4178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Admin Client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029200" y="782097"/>
            <a:ext cx="3730625" cy="1948925"/>
          </a:xfrm>
          <a:prstGeom prst="wedgeRoundRectCallout">
            <a:avLst>
              <a:gd name="adj1" fmla="val -65273"/>
              <a:gd name="adj2" fmla="val -1415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For monitoring and managing your </a:t>
            </a:r>
            <a:r>
              <a:rPr lang="en-US" sz="1200" dirty="0" smtClean="0"/>
              <a:t>micro service </a:t>
            </a:r>
            <a:r>
              <a:rPr lang="en-US" sz="1200" dirty="0"/>
              <a:t>application via Spring Boot Admin Server, you should add the Spring Boot Admin starter client dependency and point out the Admin Server URI into the application properties file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Note</a:t>
            </a:r>
            <a:r>
              <a:rPr lang="en-US" sz="1200" dirty="0"/>
              <a:t> − For monitoring an application, you should enable the Spring Boot Actuator Endpoints for your </a:t>
            </a:r>
            <a:r>
              <a:rPr lang="en-US" sz="1200" dirty="0" smtClean="0"/>
              <a:t>Micro service </a:t>
            </a:r>
            <a:r>
              <a:rPr lang="en-US" sz="1200" dirty="0"/>
              <a:t>application.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43800" y="4267200"/>
            <a:ext cx="152400" cy="348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876425"/>
            <a:ext cx="4695825" cy="2733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7974" y="885825"/>
            <a:ext cx="7235826" cy="609600"/>
          </a:xfrm>
          <a:prstGeom prst="wedgeRoundRectCallout">
            <a:avLst>
              <a:gd name="adj1" fmla="val -25821"/>
              <a:gd name="adj2" fmla="val 12217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Add the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EnableAdminServer</a:t>
            </a:r>
            <a:r>
              <a:rPr lang="en-US" sz="1200" dirty="0"/>
              <a:t> annotation in your main Spring Boot application class file. The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EnableAdminServe</a:t>
            </a:r>
            <a:r>
              <a:rPr lang="en-US" sz="1200" dirty="0" err="1"/>
              <a:t>r</a:t>
            </a:r>
            <a:r>
              <a:rPr lang="en-US" sz="1200" dirty="0"/>
              <a:t> annotation is used to make your as Admin Server to monitor all other microservices.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24963" y="2810854"/>
            <a:ext cx="430212" cy="7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Admin Client</a:t>
            </a:r>
          </a:p>
        </p:txBody>
      </p:sp>
    </p:spTree>
    <p:extLst>
      <p:ext uri="{BB962C8B-B14F-4D97-AF65-F5344CB8AC3E}">
        <p14:creationId xmlns:p14="http://schemas.microsoft.com/office/powerpoint/2010/main" val="21597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87825</TotalTime>
  <Words>82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9490</cp:revision>
  <dcterms:created xsi:type="dcterms:W3CDTF">2006-08-16T00:00:00Z</dcterms:created>
  <dcterms:modified xsi:type="dcterms:W3CDTF">2019-04-08T12:41:32Z</dcterms:modified>
</cp:coreProperties>
</file>