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5" r:id="rId2"/>
    <p:sldId id="466" r:id="rId3"/>
    <p:sldId id="46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43178" y="133502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457778" y="144780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6" idx="3"/>
          </p:cNvCxnSpPr>
          <p:nvPr/>
        </p:nvCxnSpPr>
        <p:spPr>
          <a:xfrm flipV="1">
            <a:off x="1933278" y="1792664"/>
            <a:ext cx="3018132" cy="90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543378" y="17654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907753" y="2871532"/>
            <a:ext cx="2540000" cy="584116"/>
          </a:xfrm>
          <a:prstGeom prst="wedgeRoundRectCallout">
            <a:avLst>
              <a:gd name="adj1" fmla="val -16837"/>
              <a:gd name="adj2" fmla="val -18958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2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78" y="134454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98525" y="107511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22" y="2679868"/>
            <a:ext cx="2735808" cy="123838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>
            <a:off x="5579765" y="2249424"/>
            <a:ext cx="163513" cy="4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06464" y="4024626"/>
            <a:ext cx="233352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REST Endpoints to Create/Update/</a:t>
            </a:r>
          </a:p>
          <a:p>
            <a:r>
              <a:rPr lang="en-US" sz="1200" dirty="0" smtClean="0"/>
              <a:t>Get/Delete book details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2620140" y="44752"/>
            <a:ext cx="369624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</a:t>
            </a:r>
            <a:r>
              <a:rPr lang="en-US" sz="1200" dirty="0"/>
              <a:t>REST </a:t>
            </a:r>
            <a:r>
              <a:rPr lang="en-US" sz="1200" dirty="0" smtClean="0"/>
              <a:t>Example for </a:t>
            </a:r>
            <a:r>
              <a:rPr lang="en-US" sz="1200" dirty="0" smtClean="0"/>
              <a:t>Path Variable </a:t>
            </a:r>
            <a:r>
              <a:rPr lang="en-US" sz="1200" dirty="0" smtClean="0"/>
              <a:t>Validation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935" y="1236862"/>
            <a:ext cx="2668940" cy="4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6" y="2362200"/>
            <a:ext cx="24193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2667000" y="1008374"/>
            <a:ext cx="5715000" cy="676913"/>
          </a:xfrm>
          <a:prstGeom prst="wedgeRoundRectCallout">
            <a:avLst>
              <a:gd name="adj1" fmla="val -52865"/>
              <a:gd name="adj2" fmla="val 162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Apply </a:t>
            </a:r>
            <a:r>
              <a:rPr lang="en-US" sz="1200" dirty="0">
                <a:solidFill>
                  <a:srgbClr val="FF0000"/>
                </a:solidFill>
              </a:rPr>
              <a:t>@Validated</a:t>
            </a:r>
            <a:r>
              <a:rPr lang="en-US" sz="1200" dirty="0"/>
              <a:t> on class level, and add </a:t>
            </a: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javax.validation.constraints.*</a:t>
            </a:r>
            <a:r>
              <a:rPr lang="en-US" sz="1200" dirty="0"/>
              <a:t> annotations on path variables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88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86000" y="112805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620140" y="44752"/>
            <a:ext cx="369624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</a:t>
            </a:r>
            <a:r>
              <a:rPr lang="en-US" sz="1200" dirty="0"/>
              <a:t>REST </a:t>
            </a:r>
            <a:r>
              <a:rPr lang="en-US" sz="1200" dirty="0" smtClean="0"/>
              <a:t>Example for </a:t>
            </a:r>
            <a:r>
              <a:rPr lang="en-US" sz="1200" dirty="0" smtClean="0"/>
              <a:t>Path Variable </a:t>
            </a:r>
            <a:r>
              <a:rPr lang="en-US" sz="1200" dirty="0" smtClean="0"/>
              <a:t>Validation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3148523"/>
            <a:ext cx="7459116" cy="108600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0"/>
          </p:cNvCxnSpPr>
          <p:nvPr/>
        </p:nvCxnSpPr>
        <p:spPr>
          <a:xfrm flipH="1">
            <a:off x="3657600" y="3148523"/>
            <a:ext cx="379933" cy="280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191000" y="838200"/>
            <a:ext cx="4755296" cy="685800"/>
          </a:xfrm>
          <a:prstGeom prst="wedgeRoundRectCallout">
            <a:avLst>
              <a:gd name="adj1" fmla="val -52289"/>
              <a:gd name="adj2" fmla="val 1178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the </a:t>
            </a:r>
            <a:r>
              <a:rPr lang="en-US" sz="1200" dirty="0">
                <a:solidFill>
                  <a:srgbClr val="FF0000"/>
                </a:solidFill>
              </a:rPr>
              <a:t>@Validated</a:t>
            </a:r>
            <a:r>
              <a:rPr lang="en-US" sz="1200" dirty="0"/>
              <a:t> is failed, it will trigger a </a:t>
            </a:r>
            <a:r>
              <a:rPr lang="en-US" sz="1200" dirty="0" err="1">
                <a:solidFill>
                  <a:srgbClr val="FF0000"/>
                </a:solidFill>
              </a:rPr>
              <a:t>ConstraintViolationException</a:t>
            </a:r>
            <a:r>
              <a:rPr lang="en-US" sz="1200" dirty="0"/>
              <a:t>, we can override the error code like this</a:t>
            </a:r>
          </a:p>
        </p:txBody>
      </p:sp>
      <p:sp>
        <p:nvSpPr>
          <p:cNvPr id="13" name="Oval 12"/>
          <p:cNvSpPr/>
          <p:nvPr/>
        </p:nvSpPr>
        <p:spPr>
          <a:xfrm>
            <a:off x="3810000" y="91440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01" y="2025649"/>
            <a:ext cx="6964363" cy="9810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le 9"/>
          <p:cNvSpPr/>
          <p:nvPr/>
        </p:nvSpPr>
        <p:spPr>
          <a:xfrm>
            <a:off x="2620140" y="44752"/>
            <a:ext cx="369624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</a:t>
            </a:r>
            <a:r>
              <a:rPr lang="en-US" sz="1200" dirty="0"/>
              <a:t>REST </a:t>
            </a:r>
            <a:r>
              <a:rPr lang="en-US" sz="1200" dirty="0" smtClean="0"/>
              <a:t>Example for </a:t>
            </a:r>
            <a:r>
              <a:rPr lang="en-US" sz="1200" dirty="0" smtClean="0"/>
              <a:t>Path Variable </a:t>
            </a:r>
            <a:r>
              <a:rPr lang="en-US" sz="1200" dirty="0" smtClean="0"/>
              <a:t>Validation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13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87999</TotalTime>
  <Words>53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9528</cp:revision>
  <dcterms:created xsi:type="dcterms:W3CDTF">2006-08-16T00:00:00Z</dcterms:created>
  <dcterms:modified xsi:type="dcterms:W3CDTF">2020-03-06T05:36:06Z</dcterms:modified>
</cp:coreProperties>
</file>