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3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Limit Records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7" y="2439924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().limit(NUMBER)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8531225" cy="443299"/>
          </a:xfrm>
          <a:prstGeom prst="wedgeRectCallout">
            <a:avLst>
              <a:gd name="adj1" fmla="val -22281"/>
              <a:gd name="adj2" fmla="val 32471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limit the records in </a:t>
            </a:r>
            <a:r>
              <a:rPr lang="en-US" sz="1200" dirty="0" err="1"/>
              <a:t>MongoDB</a:t>
            </a:r>
            <a:r>
              <a:rPr lang="en-US" sz="1200" dirty="0"/>
              <a:t>, you need to use </a:t>
            </a:r>
            <a:r>
              <a:rPr lang="en-US" sz="1200" b="1" dirty="0"/>
              <a:t>limit()</a:t>
            </a:r>
            <a:r>
              <a:rPr lang="en-US" sz="1200" dirty="0"/>
              <a:t> method. The method accepts one number type argument, which is the number of documents that you want to be displayed.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3872298"/>
            <a:ext cx="34655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db.book.find({}).limit(2)</a:t>
            </a:r>
          </a:p>
          <a:p>
            <a:endParaRPr lang="en-US" sz="1200" dirty="0"/>
          </a:p>
          <a:p>
            <a:r>
              <a:rPr lang="en-US" sz="1200" dirty="0"/>
              <a:t>db.book.find({},{"title":1,_id:0}).limit(2)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381894" y="357092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334000" y="2590800"/>
            <a:ext cx="3505200" cy="612648"/>
          </a:xfrm>
          <a:prstGeom prst="wedgeRectCallout">
            <a:avLst>
              <a:gd name="adj1" fmla="val 26544"/>
              <a:gd name="adj2" fmla="val 16977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you don't specify the number argument in </a:t>
            </a:r>
            <a:r>
              <a:rPr lang="en-US" sz="1200" b="1" dirty="0"/>
              <a:t>limit()</a:t>
            </a:r>
            <a:r>
              <a:rPr lang="en-US" sz="1200" dirty="0"/>
              <a:t> method then it will display all documents from the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83585</TotalTime>
  <Words>44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9467</cp:revision>
  <dcterms:created xsi:type="dcterms:W3CDTF">2006-08-16T00:00:00Z</dcterms:created>
  <dcterms:modified xsi:type="dcterms:W3CDTF">2020-01-16T08:46:46Z</dcterms:modified>
</cp:coreProperties>
</file>