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7" r:id="rId2"/>
    <p:sldId id="466" r:id="rId3"/>
    <p:sldId id="46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5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914995"/>
            <a:ext cx="5715003" cy="208626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Update 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738" y="1970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984375" y="3273274"/>
            <a:ext cx="2130425" cy="307848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3273274"/>
            <a:ext cx="1866900" cy="307848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4600" y="3271750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84375" y="3762442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3762442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776342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049588" y="3581122"/>
            <a:ext cx="0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7497" y="3592105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05600" y="3601532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128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246" y="1231513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1639287"/>
            <a:ext cx="1802005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Update Employee Request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5837" y="1970087"/>
            <a:ext cx="244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195812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1970087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1157" y="1954106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29336" y="2060188"/>
            <a:ext cx="180200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Update Employee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7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Update Employee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465138"/>
            <a:ext cx="8610600" cy="43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Update Employee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733800" y="2057400"/>
            <a:ext cx="2514600" cy="11695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{	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"</a:t>
            </a:r>
            <a:r>
              <a:rPr lang="en-US" sz="1400" dirty="0" err="1"/>
              <a:t>name":"Dave</a:t>
            </a:r>
            <a:r>
              <a:rPr lang="en-US" sz="1400" dirty="0"/>
              <a:t>",	</a:t>
            </a:r>
            <a:endParaRPr lang="en-US" sz="1400" dirty="0" smtClean="0"/>
          </a:p>
          <a:p>
            <a:r>
              <a:rPr lang="en-US" sz="1400" dirty="0" smtClean="0"/>
              <a:t>    "</a:t>
            </a:r>
            <a:r>
              <a:rPr lang="en-US" sz="1400" dirty="0"/>
              <a:t>age":25,	</a:t>
            </a:r>
            <a:endParaRPr lang="en-US" sz="1400" dirty="0" smtClean="0"/>
          </a:p>
          <a:p>
            <a:r>
              <a:rPr lang="en-US" sz="1400" dirty="0" smtClean="0"/>
              <a:t>    "</a:t>
            </a:r>
            <a:r>
              <a:rPr lang="en-US" sz="1400" dirty="0"/>
              <a:t>salary":</a:t>
            </a:r>
            <a:r>
              <a:rPr lang="en-US" sz="1400" dirty="0" smtClean="0"/>
              <a:t>10000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9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87732</TotalTime>
  <Words>57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9464</cp:revision>
  <dcterms:created xsi:type="dcterms:W3CDTF">2006-08-16T00:00:00Z</dcterms:created>
  <dcterms:modified xsi:type="dcterms:W3CDTF">2020-01-18T02:57:43Z</dcterms:modified>
</cp:coreProperties>
</file>