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4" r:id="rId2"/>
    <p:sldId id="465" r:id="rId3"/>
    <p:sldId id="46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Enabling </a:t>
            </a:r>
            <a:r>
              <a:rPr lang="en-US" sz="1200" dirty="0" smtClean="0"/>
              <a:t>HTTPS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17500" y="1790700"/>
            <a:ext cx="8683625" cy="1295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By </a:t>
            </a:r>
            <a:r>
              <a:rPr lang="en-US" sz="1200" dirty="0"/>
              <a:t>default, Spring Boot application uses HTTP </a:t>
            </a:r>
            <a:r>
              <a:rPr lang="en-US" sz="1200" dirty="0">
                <a:solidFill>
                  <a:srgbClr val="FF0000"/>
                </a:solidFill>
              </a:rPr>
              <a:t>8080</a:t>
            </a:r>
            <a:r>
              <a:rPr lang="en-US" sz="1200" dirty="0"/>
              <a:t> port when the application starts up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need </a:t>
            </a:r>
            <a:r>
              <a:rPr lang="en-US" sz="1200" dirty="0"/>
              <a:t>to follow the steps given below to configure the </a:t>
            </a:r>
            <a:r>
              <a:rPr lang="en-US" sz="1200" dirty="0">
                <a:solidFill>
                  <a:srgbClr val="FF0000"/>
                </a:solidFill>
              </a:rPr>
              <a:t>HTTPS</a:t>
            </a:r>
            <a:r>
              <a:rPr lang="en-US" sz="1200" dirty="0"/>
              <a:t> and the </a:t>
            </a:r>
            <a:r>
              <a:rPr lang="en-US" sz="1200" dirty="0">
                <a:solidFill>
                  <a:srgbClr val="FF0000"/>
                </a:solidFill>
              </a:rPr>
              <a:t>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443</a:t>
            </a:r>
            <a:r>
              <a:rPr lang="en-US" sz="1200" dirty="0"/>
              <a:t> in Spring Boot </a:t>
            </a:r>
            <a:r>
              <a:rPr lang="en-US" sz="1200" dirty="0" smtClean="0"/>
              <a:t>application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Obtain the SSL certificate – Create a self-signed certificate or get one from a Certificate Authority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Enable </a:t>
            </a:r>
            <a:r>
              <a:rPr lang="en-US" sz="1200" dirty="0">
                <a:solidFill>
                  <a:srgbClr val="FF0000"/>
                </a:solidFill>
              </a:rPr>
              <a:t>HTTPS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443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port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1110"/>
            <a:ext cx="9144000" cy="2646448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Enabling </a:t>
            </a:r>
            <a:r>
              <a:rPr lang="en-US" sz="1200" dirty="0" smtClean="0"/>
              <a:t>HTTPS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713601"/>
            <a:ext cx="155408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Self-Signed </a:t>
            </a:r>
            <a:r>
              <a:rPr lang="en-US" sz="1200" dirty="0" smtClean="0"/>
              <a:t>Certificate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4267200" y="852100"/>
            <a:ext cx="4495800" cy="612648"/>
          </a:xfrm>
          <a:prstGeom prst="wedgeRectCallout">
            <a:avLst>
              <a:gd name="adj1" fmla="val 43361"/>
              <a:gd name="adj2" fmla="val 19931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create a self-signed certificate, Java Run Time environment comes bundled with certificate management utility key tool. This utility tool is used to create a Self-Signed certificate.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" y="1883438"/>
            <a:ext cx="76358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keytool</a:t>
            </a:r>
            <a:r>
              <a:rPr lang="en-US" sz="1200" dirty="0"/>
              <a:t> -</a:t>
            </a:r>
            <a:r>
              <a:rPr lang="en-US" sz="1200" dirty="0" err="1"/>
              <a:t>genkey</a:t>
            </a:r>
            <a:r>
              <a:rPr lang="en-US" sz="1200" dirty="0"/>
              <a:t> -alias tomcat -</a:t>
            </a:r>
            <a:r>
              <a:rPr lang="en-US" sz="1200" dirty="0" err="1"/>
              <a:t>storetype</a:t>
            </a:r>
            <a:r>
              <a:rPr lang="en-US" sz="1200" dirty="0"/>
              <a:t> PKCS12 -</a:t>
            </a:r>
            <a:r>
              <a:rPr lang="en-US" sz="1200" dirty="0" err="1"/>
              <a:t>keyalg</a:t>
            </a:r>
            <a:r>
              <a:rPr lang="en-US" sz="1200" dirty="0"/>
              <a:t> RSA -</a:t>
            </a:r>
            <a:r>
              <a:rPr lang="en-US" sz="1200" dirty="0" err="1"/>
              <a:t>keysize</a:t>
            </a:r>
            <a:r>
              <a:rPr lang="en-US" sz="1200" dirty="0"/>
              <a:t> 2048 -</a:t>
            </a:r>
            <a:r>
              <a:rPr lang="en-US" sz="1200" dirty="0" err="1"/>
              <a:t>keystore</a:t>
            </a:r>
            <a:r>
              <a:rPr lang="en-US" sz="1200" dirty="0"/>
              <a:t> keystore.p12 -validity 3650</a:t>
            </a:r>
          </a:p>
        </p:txBody>
      </p:sp>
    </p:spTree>
    <p:extLst>
      <p:ext uri="{BB962C8B-B14F-4D97-AF65-F5344CB8AC3E}">
        <p14:creationId xmlns:p14="http://schemas.microsoft.com/office/powerpoint/2010/main" val="41938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Enabling </a:t>
            </a:r>
            <a:r>
              <a:rPr lang="en-US" sz="1200" dirty="0" smtClean="0"/>
              <a:t>HTTPS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713601"/>
            <a:ext cx="122418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Configure HTTPS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150171"/>
            <a:ext cx="3924848" cy="1514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463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87720</TotalTime>
  <Words>130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9446</cp:revision>
  <dcterms:created xsi:type="dcterms:W3CDTF">2006-08-16T00:00:00Z</dcterms:created>
  <dcterms:modified xsi:type="dcterms:W3CDTF">2020-04-13T14:29:30Z</dcterms:modified>
</cp:coreProperties>
</file>