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eystore-explorer.org/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1837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keystore</a:t>
            </a:r>
            <a:r>
              <a:rPr lang="en-US" sz="1200" dirty="0"/>
              <a:t> explorer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575" y="617538"/>
            <a:ext cx="450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https://keystore-explorer.org/downloads.html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4" y="1139270"/>
            <a:ext cx="8531225" cy="36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87732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9448</cp:revision>
  <dcterms:created xsi:type="dcterms:W3CDTF">2006-08-16T00:00:00Z</dcterms:created>
  <dcterms:modified xsi:type="dcterms:W3CDTF">2020-04-14T14:15:53Z</dcterms:modified>
</cp:coreProperties>
</file>