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3"/>
  </p:notesMasterIdLst>
  <p:sldIdLst>
    <p:sldId id="458" r:id="rId2"/>
    <p:sldId id="459" r:id="rId3"/>
    <p:sldId id="460" r:id="rId4"/>
    <p:sldId id="462" r:id="rId5"/>
    <p:sldId id="467" r:id="rId6"/>
    <p:sldId id="463" r:id="rId7"/>
    <p:sldId id="464" r:id="rId8"/>
    <p:sldId id="468" r:id="rId9"/>
    <p:sldId id="469" r:id="rId10"/>
    <p:sldId id="470" r:id="rId11"/>
    <p:sldId id="466" r:id="rId1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84" y="2057400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82284" y="1143000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Queue’s are based on point-to-point messaging model where messages are sent to a queue. Each message has exactly one sender and one receiver. Message is guaranteed to be delivered to only one receiver.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82284" y="3962400"/>
            <a:ext cx="2289516" cy="306324"/>
          </a:xfrm>
          <a:prstGeom prst="wedgeRectCallout">
            <a:avLst>
              <a:gd name="adj1" fmla="val 54926"/>
              <a:gd name="adj2" fmla="val -3075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SpringJMSProducer Application</a:t>
            </a:r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15" y="4090328"/>
            <a:ext cx="1613085" cy="54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572000" y="3276600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5925966" y="4129702"/>
            <a:ext cx="2279308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286000" y="35739"/>
            <a:ext cx="477962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</a:t>
            </a:r>
            <a:r>
              <a:rPr lang="en-US" sz="1200" dirty="0" smtClean="0"/>
              <a:t>[</a:t>
            </a:r>
            <a:r>
              <a:rPr lang="en-US" sz="1200" dirty="0" smtClean="0"/>
              <a:t>Message Listener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96" y="446284"/>
            <a:ext cx="6183312" cy="32686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96" y="3810000"/>
            <a:ext cx="8869804" cy="110549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53493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685800"/>
            <a:ext cx="8340725" cy="413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981200" y="3810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495800" y="3810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562600" y="3810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75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81001"/>
            <a:ext cx="5045075" cy="449579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12" name="Straight Arrow Connector 11"/>
          <p:cNvCxnSpPr/>
          <p:nvPr/>
        </p:nvCxnSpPr>
        <p:spPr>
          <a:xfrm flipH="1">
            <a:off x="2895600" y="34290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95600" y="29718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740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1000"/>
            <a:ext cx="4578350" cy="451868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71475"/>
            <a:ext cx="4038600" cy="199717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5" name="Straight Arrow Connector 4"/>
          <p:cNvCxnSpPr/>
          <p:nvPr/>
        </p:nvCxnSpPr>
        <p:spPr>
          <a:xfrm flipH="1" flipV="1">
            <a:off x="7086600" y="1905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914900" y="2743200"/>
            <a:ext cx="4152900" cy="2057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800" b="1" dirty="0" err="1" smtClean="0"/>
              <a:t>JmsTemplate</a:t>
            </a:r>
            <a:r>
              <a:rPr lang="en-US" sz="800" dirty="0" smtClean="0"/>
              <a:t> </a:t>
            </a:r>
            <a:r>
              <a:rPr lang="en-US" sz="800" dirty="0"/>
              <a:t>: </a:t>
            </a:r>
            <a:r>
              <a:rPr lang="en-US" sz="800" dirty="0" err="1"/>
              <a:t>JmsTemplate</a:t>
            </a:r>
            <a:r>
              <a:rPr lang="en-US" sz="800" dirty="0"/>
              <a:t> provides an abstraction which hides all the complexities of JMS communication. </a:t>
            </a: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Without </a:t>
            </a:r>
            <a:r>
              <a:rPr lang="en-US" sz="800" dirty="0" err="1"/>
              <a:t>JmsTemplate</a:t>
            </a:r>
            <a:r>
              <a:rPr lang="en-US" sz="800" dirty="0"/>
              <a:t>, you will be forced to create connections/sessions/</a:t>
            </a:r>
            <a:r>
              <a:rPr lang="en-US" sz="800" dirty="0" err="1"/>
              <a:t>MessageProducers</a:t>
            </a:r>
            <a:r>
              <a:rPr lang="en-US" sz="800" dirty="0"/>
              <a:t>/</a:t>
            </a:r>
            <a:r>
              <a:rPr lang="en-US" sz="800" dirty="0" err="1"/>
              <a:t>MessageConsumers</a:t>
            </a:r>
            <a:r>
              <a:rPr lang="en-US" sz="800" dirty="0"/>
              <a:t> and catch all the nasty exception platform may throw. </a:t>
            </a: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With </a:t>
            </a:r>
            <a:r>
              <a:rPr lang="en-US" sz="800" dirty="0" err="1"/>
              <a:t>JmsTemplate</a:t>
            </a:r>
            <a:r>
              <a:rPr lang="en-US" sz="800" dirty="0"/>
              <a:t> ,you get simple API’s to work with , and spring behind-the-scenes take care of all the JMS complexities. It takes care of creating a connection, obtaining a session, and finally sending [as well as synchronous receiving] of message. We will be using </a:t>
            </a:r>
            <a:r>
              <a:rPr lang="en-US" sz="800" dirty="0" err="1"/>
              <a:t>JmsTemplate</a:t>
            </a:r>
            <a:r>
              <a:rPr lang="en-US" sz="800" dirty="0"/>
              <a:t> for sending the message. </a:t>
            </a: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Do </a:t>
            </a:r>
            <a:r>
              <a:rPr lang="en-US" sz="800" dirty="0"/>
              <a:t>note that </a:t>
            </a:r>
            <a:r>
              <a:rPr lang="en-US" sz="800" dirty="0" err="1"/>
              <a:t>JmsTemplate</a:t>
            </a:r>
            <a:r>
              <a:rPr lang="en-US" sz="800" dirty="0"/>
              <a:t> also provides possibilities for receiving message but that is synchronous[blocks the listening application], and usually not preferred when asynchronous communication is possible.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05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" y="446088"/>
            <a:ext cx="3533775" cy="456346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ectangle 6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625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6088"/>
            <a:ext cx="4321175" cy="40306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141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3543300"/>
            <a:ext cx="9012237" cy="14859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971800" y="424815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381000"/>
            <a:ext cx="6230937" cy="311626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889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838200"/>
            <a:ext cx="8930703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828800" y="39624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563775" y="4081463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15000" y="4081463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953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2" y="481635"/>
            <a:ext cx="4881562" cy="4305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484" y="2716484"/>
            <a:ext cx="3962400" cy="228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481635"/>
            <a:ext cx="3473041" cy="161648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0208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20688"/>
            <a:ext cx="4476750" cy="430371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3493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83374</TotalTime>
  <Words>207</Words>
  <Application>Microsoft Office PowerPoint</Application>
  <PresentationFormat>Custom</PresentationFormat>
  <Paragraphs>33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9221</cp:revision>
  <dcterms:created xsi:type="dcterms:W3CDTF">2006-08-16T00:00:00Z</dcterms:created>
  <dcterms:modified xsi:type="dcterms:W3CDTF">2019-01-21T11:15:23Z</dcterms:modified>
</cp:coreProperties>
</file>