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64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postman.com/downloa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800" y="35739"/>
            <a:ext cx="1524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Postman Installation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65100" y="617538"/>
            <a:ext cx="4238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https://www.getpostman.com/downloads/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4" y="1139270"/>
            <a:ext cx="8455025" cy="36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87689</TotalTime>
  <Words>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9447</cp:revision>
  <dcterms:created xsi:type="dcterms:W3CDTF">2006-08-16T00:00:00Z</dcterms:created>
  <dcterms:modified xsi:type="dcterms:W3CDTF">2019-06-05T05:33:31Z</dcterms:modified>
</cp:coreProperties>
</file>