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0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" y="762000"/>
            <a:ext cx="5305942" cy="40433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File </a:t>
            </a:r>
            <a:r>
              <a:rPr lang="en-US" sz="1200" dirty="0" smtClean="0"/>
              <a:t>Download</a:t>
            </a:r>
            <a:endParaRPr lang="en-US" sz="1200" dirty="0"/>
          </a:p>
        </p:txBody>
      </p:sp>
      <p:sp>
        <p:nvSpPr>
          <p:cNvPr id="5" name="Rectangular Callout 4"/>
          <p:cNvSpPr/>
          <p:nvPr/>
        </p:nvSpPr>
        <p:spPr>
          <a:xfrm>
            <a:off x="5924550" y="2057400"/>
            <a:ext cx="3200400" cy="1021010"/>
          </a:xfrm>
          <a:prstGeom prst="wedgeRectCallout">
            <a:avLst>
              <a:gd name="adj1" fmla="val -117554"/>
              <a:gd name="adj2" fmla="val 42423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need to set the HttpHeader </a:t>
            </a:r>
            <a:endParaRPr lang="en-US" sz="1200" dirty="0" smtClean="0"/>
          </a:p>
          <a:p>
            <a:r>
              <a:rPr lang="en-US" sz="1200" b="1" dirty="0" smtClean="0">
                <a:solidFill>
                  <a:srgbClr val="C00000"/>
                </a:solidFill>
              </a:rPr>
              <a:t>Content-Disposition</a:t>
            </a:r>
            <a:r>
              <a:rPr lang="en-US" sz="1200" dirty="0"/>
              <a:t> in Response and need to specify the response Media Type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File </a:t>
            </a:r>
            <a:r>
              <a:rPr lang="en-US" sz="1200" dirty="0" smtClean="0"/>
              <a:t>Download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776866"/>
            <a:ext cx="8693457" cy="423328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590800" y="1905000"/>
            <a:ext cx="45720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38600" y="1447800"/>
            <a:ext cx="60627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610600" y="2971800"/>
            <a:ext cx="104775" cy="466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7975" y="425908"/>
            <a:ext cx="225574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Sans"/>
              </a:rPr>
              <a:t>http://localhost:8080/download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3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87769</TotalTime>
  <Words>21</Words>
  <Application>Microsoft Office PowerPoint</Application>
  <PresentationFormat>Custom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9456</cp:revision>
  <dcterms:created xsi:type="dcterms:W3CDTF">2006-08-16T00:00:00Z</dcterms:created>
  <dcterms:modified xsi:type="dcterms:W3CDTF">2019-06-06T05:02:29Z</dcterms:modified>
</cp:coreProperties>
</file>