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57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0" y="35739"/>
            <a:ext cx="2743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Java Architecture for XML Binding (JAXB)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050" y="3276600"/>
            <a:ext cx="1000125" cy="695324"/>
          </a:xfrm>
          <a:prstGeom prst="rect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5791200" y="3352800"/>
            <a:ext cx="1447800" cy="5429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Java  Object</a:t>
            </a:r>
            <a:endParaRPr lang="en-US" sz="1200" dirty="0"/>
          </a:p>
        </p:txBody>
      </p:sp>
      <p:sp>
        <p:nvSpPr>
          <p:cNvPr id="34" name="Oval 33"/>
          <p:cNvSpPr/>
          <p:nvPr/>
        </p:nvSpPr>
        <p:spPr>
          <a:xfrm>
            <a:off x="3657600" y="3438524"/>
            <a:ext cx="914400" cy="4572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JAXB</a:t>
            </a:r>
            <a:endParaRPr lang="en-US" sz="1200" dirty="0"/>
          </a:p>
        </p:txBody>
      </p:sp>
      <p:sp>
        <p:nvSpPr>
          <p:cNvPr id="35" name="Left-Right Arrow 34"/>
          <p:cNvSpPr/>
          <p:nvPr/>
        </p:nvSpPr>
        <p:spPr>
          <a:xfrm>
            <a:off x="2133600" y="3574255"/>
            <a:ext cx="1524000" cy="185737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eft-Right Arrow 37"/>
          <p:cNvSpPr/>
          <p:nvPr/>
        </p:nvSpPr>
        <p:spPr>
          <a:xfrm>
            <a:off x="4572000" y="3574255"/>
            <a:ext cx="1219200" cy="185737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ular Callout 38"/>
          <p:cNvSpPr/>
          <p:nvPr/>
        </p:nvSpPr>
        <p:spPr>
          <a:xfrm>
            <a:off x="460375" y="769938"/>
            <a:ext cx="8302625" cy="1592262"/>
          </a:xfrm>
          <a:prstGeom prst="wedgeRoundRectCallout">
            <a:avLst>
              <a:gd name="adj1" fmla="val -5116"/>
              <a:gd name="adj2" fmla="val 119384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b="1" dirty="0"/>
              <a:t>JAXB</a:t>
            </a:r>
            <a:r>
              <a:rPr lang="en-US" sz="1200" dirty="0"/>
              <a:t> stands for Java Architecture for XML Binding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b="1" dirty="0"/>
              <a:t>JAXB</a:t>
            </a:r>
            <a:r>
              <a:rPr lang="en-US" sz="1200" dirty="0" smtClean="0"/>
              <a:t> </a:t>
            </a:r>
            <a:r>
              <a:rPr lang="en-US" sz="1200" dirty="0"/>
              <a:t>provides mechanism to marshal (write) java </a:t>
            </a:r>
            <a:r>
              <a:rPr lang="en-US" sz="1200" dirty="0" smtClean="0"/>
              <a:t>object </a:t>
            </a:r>
            <a:r>
              <a:rPr lang="en-US" sz="1200" dirty="0"/>
              <a:t>into XML and unmarshal (read) XML into object. Simply, you can say it is used to convert java object into xml and vice-versa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b="1" dirty="0" smtClean="0"/>
              <a:t>Marshalling</a:t>
            </a:r>
            <a:r>
              <a:rPr lang="en-US" sz="1200" dirty="0"/>
              <a:t> – Convert a Java object into a XML file. </a:t>
            </a:r>
            <a:r>
              <a:rPr lang="en-US" sz="1200" b="1" dirty="0"/>
              <a:t>Unmarshalling</a:t>
            </a:r>
            <a:r>
              <a:rPr lang="en-US" sz="1200" dirty="0"/>
              <a:t> – Convert XML content into a Java Object.</a:t>
            </a:r>
          </a:p>
        </p:txBody>
      </p:sp>
    </p:spTree>
    <p:extLst>
      <p:ext uri="{BB962C8B-B14F-4D97-AF65-F5344CB8AC3E}">
        <p14:creationId xmlns:p14="http://schemas.microsoft.com/office/powerpoint/2010/main" val="84016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83189</TotalTime>
  <Words>13</Words>
  <Application>Microsoft Office PowerPoint</Application>
  <PresentationFormat>Custom</PresentationFormat>
  <Paragraphs>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9161</cp:revision>
  <dcterms:created xsi:type="dcterms:W3CDTF">2006-08-16T00:00:00Z</dcterms:created>
  <dcterms:modified xsi:type="dcterms:W3CDTF">2019-02-07T13:32:08Z</dcterms:modified>
</cp:coreProperties>
</file>