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What is RabbitMQ?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3719436"/>
            <a:ext cx="2743200" cy="543854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9135" y="3758171"/>
            <a:ext cx="82426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RabbitMQ</a:t>
            </a:r>
            <a:endParaRPr lang="en-US" sz="1200" dirty="0"/>
          </a:p>
        </p:txBody>
      </p:sp>
      <p:pic>
        <p:nvPicPr>
          <p:cNvPr id="1026" name="Picture 2" descr="Image result for post off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97" y="541850"/>
            <a:ext cx="2332593" cy="16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n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3" y="541850"/>
            <a:ext cx="783069" cy="15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1026" idx="1"/>
          </p:cNvCxnSpPr>
          <p:nvPr/>
        </p:nvCxnSpPr>
        <p:spPr>
          <a:xfrm>
            <a:off x="1774203" y="1337155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65" y="1608650"/>
            <a:ext cx="766762" cy="82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965203" y="1318275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AutoShape 7" descr="Image result for man cart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9" descr="Image result for man carto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man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97" y="703976"/>
            <a:ext cx="793633" cy="128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ost box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03" y="1607487"/>
            <a:ext cx="699735" cy="6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ail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03" y="863627"/>
            <a:ext cx="886120" cy="4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mail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40" y="849202"/>
            <a:ext cx="886120" cy="45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14400" y="3872866"/>
            <a:ext cx="752835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Producer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3852863"/>
            <a:ext cx="822661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60375" y="2432740"/>
            <a:ext cx="7753686" cy="1031325"/>
          </a:xfrm>
          <a:prstGeom prst="wedgeRoundRectCallout">
            <a:avLst>
              <a:gd name="adj1" fmla="val -7119"/>
              <a:gd name="adj2" fmla="val 7745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RabbitMQ is a message broker: it accepts and forwards messages. You can think about it as a post office: when you put the mail that you want posting in a post box, you can be sure that Mr. or Ms. </a:t>
            </a:r>
            <a:r>
              <a:rPr lang="en-US" sz="1000" dirty="0" smtClean="0"/>
              <a:t>John will </a:t>
            </a:r>
            <a:r>
              <a:rPr lang="en-US" sz="1000" dirty="0"/>
              <a:t>eventually deliver the mail to your recipient. In this analogy, RabbitMQ is a post box, a post office and a postman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major difference between RabbitMQ and the post office is that it doesn't deal with paper, instead it accepts, stores and forwards binary blobs of data ‒ </a:t>
            </a:r>
            <a:r>
              <a:rPr lang="en-US" sz="1000" i="1" dirty="0"/>
              <a:t>messages</a:t>
            </a:r>
            <a:r>
              <a:rPr lang="en-US" sz="1000" dirty="0"/>
              <a:t>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19606" y="4035170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V="1">
            <a:off x="6172200" y="3989004"/>
            <a:ext cx="1219200" cy="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1" y="4090553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16" y="4090553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827" y="3838622"/>
            <a:ext cx="1143000" cy="4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What is RabbitMQ?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336303" y="3203774"/>
            <a:ext cx="2743200" cy="543854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6438" y="3242509"/>
            <a:ext cx="82426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RabbitMQ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21703" y="3357204"/>
            <a:ext cx="752835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Producer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98703" y="3337201"/>
            <a:ext cx="822661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12776" y="533400"/>
            <a:ext cx="8378824" cy="1676400"/>
          </a:xfrm>
          <a:prstGeom prst="wedgeRoundRectCallout">
            <a:avLst>
              <a:gd name="adj1" fmla="val -3514"/>
              <a:gd name="adj2" fmla="val 1084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A queue</a:t>
            </a:r>
            <a:r>
              <a:rPr lang="en-US" sz="1200" dirty="0"/>
              <a:t> is the name for a post box which lives inside </a:t>
            </a:r>
            <a:r>
              <a:rPr lang="en-US" sz="1200" dirty="0" err="1"/>
              <a:t>RabbitMQ</a:t>
            </a:r>
            <a:r>
              <a:rPr lang="en-US" sz="1200" dirty="0"/>
              <a:t>. Although messages flow through </a:t>
            </a:r>
            <a:r>
              <a:rPr lang="en-US" sz="1200" dirty="0" err="1"/>
              <a:t>RabbitMQ</a:t>
            </a:r>
            <a:r>
              <a:rPr lang="en-US" sz="1200" dirty="0"/>
              <a:t> and your applications, they can only be stored inside a </a:t>
            </a:r>
            <a:r>
              <a:rPr lang="en-US" sz="1200" i="1" dirty="0"/>
              <a:t>queue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</a:t>
            </a:r>
            <a:r>
              <a:rPr lang="en-US" sz="1200" dirty="0"/>
              <a:t> </a:t>
            </a:r>
            <a:r>
              <a:rPr lang="en-US" sz="1200" i="1" dirty="0"/>
              <a:t>queue</a:t>
            </a:r>
            <a:r>
              <a:rPr lang="en-US" sz="1200" dirty="0"/>
              <a:t> is only bound by the host's memory &amp; disk limits, it's essentially a large message buffer.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Many</a:t>
            </a:r>
            <a:r>
              <a:rPr lang="en-US" sz="1200" dirty="0"/>
              <a:t> </a:t>
            </a:r>
            <a:r>
              <a:rPr lang="en-US" sz="1200" i="1" dirty="0"/>
              <a:t>producers</a:t>
            </a:r>
            <a:r>
              <a:rPr lang="en-US" sz="1200" dirty="0"/>
              <a:t> can send messages that go to one queue, and many </a:t>
            </a:r>
            <a:r>
              <a:rPr lang="en-US" sz="1200" i="1" dirty="0"/>
              <a:t>consumers</a:t>
            </a:r>
            <a:r>
              <a:rPr lang="en-US" sz="1200" dirty="0"/>
              <a:t> can try to receive data from one </a:t>
            </a:r>
            <a:r>
              <a:rPr lang="en-US" sz="1200" i="1" dirty="0"/>
              <a:t>queue</a:t>
            </a:r>
            <a:r>
              <a:rPr lang="en-US" sz="1200" dirty="0"/>
              <a:t>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Note that the producer, consumer, and broker do not have to reside on the same host; indeed in most applications they don't. An application can be both a producer and consumer, too.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26909" y="3519508"/>
            <a:ext cx="1633194" cy="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V="1">
            <a:off x="6079503" y="3473342"/>
            <a:ext cx="1219200" cy="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44" y="3574891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19" y="3574891"/>
            <a:ext cx="1071562" cy="7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30" y="3322960"/>
            <a:ext cx="1143000" cy="4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ounded Rectangular Callout 26"/>
          <p:cNvSpPr/>
          <p:nvPr/>
        </p:nvSpPr>
        <p:spPr>
          <a:xfrm>
            <a:off x="76200" y="2532338"/>
            <a:ext cx="3031503" cy="515662"/>
          </a:xfrm>
          <a:prstGeom prst="wedgeRoundRectCallout">
            <a:avLst>
              <a:gd name="adj1" fmla="val -9043"/>
              <a:gd name="adj2" fmla="val 1121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/>
              <a:t>Producing</a:t>
            </a:r>
            <a:r>
              <a:rPr lang="en-US" sz="1200" dirty="0"/>
              <a:t> means nothing more than sending. A program that sends messages is a </a:t>
            </a:r>
            <a:r>
              <a:rPr lang="en-US" sz="1200" i="1" dirty="0"/>
              <a:t>producer</a:t>
            </a:r>
            <a:endParaRPr lang="en-US" sz="12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267054" y="2459407"/>
            <a:ext cx="2858878" cy="515662"/>
          </a:xfrm>
          <a:prstGeom prst="wedgeRoundRectCallout">
            <a:avLst>
              <a:gd name="adj1" fmla="val -9043"/>
              <a:gd name="adj2" fmla="val 1121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/>
              <a:t>Consuming</a:t>
            </a:r>
            <a:r>
              <a:rPr lang="en-US" sz="1200" dirty="0"/>
              <a:t> has a similar meaning to receiving. A </a:t>
            </a:r>
            <a:r>
              <a:rPr lang="en-US" sz="1200" i="1" dirty="0"/>
              <a:t>consumer</a:t>
            </a:r>
            <a:r>
              <a:rPr lang="en-US" sz="1200" dirty="0"/>
              <a:t> is a program that mostly waits to receive </a:t>
            </a:r>
            <a:r>
              <a:rPr lang="en-US" sz="1200" dirty="0" smtClean="0"/>
              <a:t>messages.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5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83494</TotalTime>
  <Words>122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9269</cp:revision>
  <dcterms:created xsi:type="dcterms:W3CDTF">2006-08-16T00:00:00Z</dcterms:created>
  <dcterms:modified xsi:type="dcterms:W3CDTF">2019-01-24T09:57:34Z</dcterms:modified>
</cp:coreProperties>
</file>