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7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Jersey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6" y="1066800"/>
            <a:ext cx="4542390" cy="38115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/>
          <p:nvPr/>
        </p:nvCxnSpPr>
        <p:spPr>
          <a:xfrm flipH="1" flipV="1">
            <a:off x="2895600" y="2286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Jersey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0" y="1143000"/>
            <a:ext cx="4419600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4842234" y="1828800"/>
            <a:ext cx="4149365" cy="2286000"/>
          </a:xfrm>
          <a:prstGeom prst="wedgeRoundRectCallout">
            <a:avLst>
              <a:gd name="adj1" fmla="val -83977"/>
              <a:gd name="adj2" fmla="val -13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Now we have a JAX-RS resource and we want to access it from spring boot application which include Jersey dependency. Let’s register this resource as Jersey resource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Look at the </a:t>
            </a:r>
            <a:r>
              <a:rPr lang="en-US" sz="1200" b="1" dirty="0">
                <a:solidFill>
                  <a:srgbClr val="C00000"/>
                </a:solidFill>
              </a:rPr>
              <a:t>@Component</a:t>
            </a:r>
            <a:r>
              <a:rPr lang="en-US" sz="1200" dirty="0"/>
              <a:t> annotation. It enables this class to be registered while spring boot auto scans the java classes in source folder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ResourceConfig</a:t>
            </a:r>
            <a:r>
              <a:rPr lang="en-US" sz="1200" dirty="0"/>
              <a:t> provides advanced capabilities to simplify registration of JAX-RS components.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88004</TotalTime>
  <Words>42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9536</cp:revision>
  <dcterms:created xsi:type="dcterms:W3CDTF">2006-08-16T00:00:00Z</dcterms:created>
  <dcterms:modified xsi:type="dcterms:W3CDTF">2019-06-17T14:12:07Z</dcterms:modified>
</cp:coreProperties>
</file>