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7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7" y="914995"/>
            <a:ext cx="5715003" cy="2086266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Delete Employee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82738" y="19700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984375" y="3273274"/>
            <a:ext cx="2130425" cy="307848"/>
          </a:xfrm>
          <a:prstGeom prst="wedgeRectCallout">
            <a:avLst>
              <a:gd name="adj1" fmla="val 30971"/>
              <a:gd name="adj2" fmla="val -23507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EmployeeServiceController.java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343400" y="3273274"/>
            <a:ext cx="1866900" cy="307848"/>
          </a:xfrm>
          <a:prstGeom prst="wedgeRectCallout">
            <a:avLst>
              <a:gd name="adj1" fmla="val -10198"/>
              <a:gd name="adj2" fmla="val -23484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EmployeeServiceImpl.java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324600" y="3271750"/>
            <a:ext cx="1866900" cy="307848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EmployeeRepository.java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84375" y="3762442"/>
            <a:ext cx="12166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RestController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3762442"/>
            <a:ext cx="7711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4600" y="3776342"/>
            <a:ext cx="99238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@Repository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3049588" y="3581122"/>
            <a:ext cx="0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37497" y="3592105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705600" y="3601532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128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0246" y="1231513"/>
            <a:ext cx="114505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Postman client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371600" y="1639287"/>
            <a:ext cx="1802005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Delete Employee Request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85837" y="1970087"/>
            <a:ext cx="24431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67200" y="1958128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62600" y="1970087"/>
            <a:ext cx="533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1157" y="1954106"/>
            <a:ext cx="60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29336" y="2060188"/>
            <a:ext cx="1802005" cy="2616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Delete Employee Response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376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--  Service -- Repository</a:t>
            </a:r>
            <a:r>
              <a:rPr lang="en-US" sz="1200" dirty="0" smtClean="0"/>
              <a:t>] – Delete Employee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914400"/>
            <a:ext cx="8972550" cy="35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87816</TotalTime>
  <Words>43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9474</cp:revision>
  <dcterms:created xsi:type="dcterms:W3CDTF">2006-08-16T00:00:00Z</dcterms:created>
  <dcterms:modified xsi:type="dcterms:W3CDTF">2020-01-23T05:33:36Z</dcterms:modified>
</cp:coreProperties>
</file>