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3" r:id="rId2"/>
    <p:sldId id="46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uru99.com/add-mongodb-array-using-inser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743200" y="35739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Add </a:t>
            </a:r>
            <a:r>
              <a:rPr lang="en-US" sz="1200" dirty="0" err="1"/>
              <a:t>MongoDB</a:t>
            </a:r>
            <a:r>
              <a:rPr lang="en-US" sz="1200" dirty="0"/>
              <a:t> Array using insert() with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2057400"/>
            <a:ext cx="41814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238125" y="617537"/>
            <a:ext cx="8534400" cy="1211263"/>
          </a:xfrm>
          <a:prstGeom prst="wedgeRectCallout">
            <a:avLst>
              <a:gd name="adj1" fmla="val -17915"/>
              <a:gd name="adj2" fmla="val 7082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"insert" command can also be used to insert multiple documents into a collection at one time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 Create a JavaScript variable called </a:t>
            </a:r>
            <a:r>
              <a:rPr lang="en-US" sz="1200" dirty="0" err="1"/>
              <a:t>myEmployee</a:t>
            </a:r>
            <a:r>
              <a:rPr lang="en-US" sz="1200" dirty="0"/>
              <a:t> to hold the array of </a:t>
            </a:r>
            <a:r>
              <a:rPr lang="en-US" sz="1200" dirty="0" smtClean="0"/>
              <a:t>documents and add </a:t>
            </a:r>
            <a:r>
              <a:rPr lang="en-US" sz="1200" dirty="0"/>
              <a:t>the required documents with the Field Name and values to the </a:t>
            </a:r>
            <a:r>
              <a:rPr lang="en-US" sz="1200" dirty="0" smtClean="0"/>
              <a:t>variable and use </a:t>
            </a:r>
            <a:r>
              <a:rPr lang="en-US" sz="1200" dirty="0"/>
              <a:t>the insert command to insert the array of documents into the collection</a:t>
            </a:r>
          </a:p>
          <a:p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https://www.guru99.com/add-mongodb-array-using-insert.html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743200" y="35739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Add </a:t>
            </a:r>
            <a:r>
              <a:rPr lang="en-US" sz="1200" dirty="0" err="1"/>
              <a:t>MongoDB</a:t>
            </a:r>
            <a:r>
              <a:rPr lang="en-US" sz="1200" dirty="0"/>
              <a:t> Array using insert() with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3268663"/>
            <a:ext cx="30575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317500" y="1066800"/>
            <a:ext cx="8534400" cy="1211263"/>
          </a:xfrm>
          <a:prstGeom prst="wedgeRectCallout">
            <a:avLst>
              <a:gd name="adj1" fmla="val -19254"/>
              <a:gd name="adj2" fmla="val 12507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JSON is a format called </a:t>
            </a:r>
            <a:r>
              <a:rPr lang="en-US" sz="1200" b="1" dirty="0"/>
              <a:t>JavaScript Object Notation</a:t>
            </a:r>
            <a:r>
              <a:rPr lang="en-US" sz="1200" dirty="0"/>
              <a:t>, and is just a way to store information in an organized, easy-to-read manner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</a:t>
            </a:r>
            <a:r>
              <a:rPr lang="en-US" sz="1200" dirty="0" smtClean="0"/>
              <a:t>e </a:t>
            </a:r>
            <a:r>
              <a:rPr lang="en-US" sz="1200" dirty="0"/>
              <a:t>are </a:t>
            </a:r>
            <a:r>
              <a:rPr lang="en-US" sz="1200" dirty="0" smtClean="0"/>
              <a:t>using </a:t>
            </a:r>
            <a:r>
              <a:rPr lang="en-US" sz="1200" dirty="0"/>
              <a:t>the JSON print functionality to see the output in a better format</a:t>
            </a:r>
            <a:r>
              <a:rPr lang="en-US" sz="1200" dirty="0" smtClean="0"/>
              <a:t>.</a:t>
            </a:r>
            <a:r>
              <a:rPr lang="en-US" sz="1200" dirty="0"/>
              <a:t> </a:t>
            </a:r>
            <a:r>
              <a:rPr lang="en-US" sz="1200" dirty="0" err="1"/>
              <a:t>printjson</a:t>
            </a:r>
            <a:r>
              <a:rPr lang="en-US" sz="1200" dirty="0"/>
              <a:t> command to the </a:t>
            </a:r>
            <a:r>
              <a:rPr lang="en-US" sz="1200" dirty="0" err="1"/>
              <a:t>forEach</a:t>
            </a:r>
            <a:r>
              <a:rPr lang="en-US" sz="1200" dirty="0"/>
              <a:t> </a:t>
            </a:r>
            <a:r>
              <a:rPr lang="en-US" sz="1200" dirty="0" smtClean="0"/>
              <a:t>statement will </a:t>
            </a:r>
            <a:r>
              <a:rPr lang="en-US" sz="1200" dirty="0"/>
              <a:t>cause each document in the collection to be displayed in JSON format.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82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83797</TotalTime>
  <Words>46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9582</cp:revision>
  <dcterms:created xsi:type="dcterms:W3CDTF">2006-08-16T00:00:00Z</dcterms:created>
  <dcterms:modified xsi:type="dcterms:W3CDTF">2020-02-03T09:50:38Z</dcterms:modified>
</cp:coreProperties>
</file>