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CREATE TABLE Statement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072" y="2767392"/>
            <a:ext cx="2130426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TABLE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i="1" dirty="0"/>
              <a:t>    column1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i="1" dirty="0"/>
              <a:t>    column2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i="1" dirty="0"/>
              <a:t>    column3 </a:t>
            </a:r>
            <a:r>
              <a:rPr lang="en-US" sz="1200" i="1" dirty="0" err="1"/>
              <a:t>datatype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 ....</a:t>
            </a:r>
            <a:br>
              <a:rPr lang="en-US" sz="1200" dirty="0"/>
            </a:br>
            <a:r>
              <a:rPr lang="en-US" sz="1200" dirty="0"/>
              <a:t>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070" y="2386393"/>
            <a:ext cx="152082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Create table Syntax</a:t>
            </a:r>
            <a:endParaRPr lang="en-US" sz="1200" dirty="0"/>
          </a:p>
        </p:txBody>
      </p:sp>
      <p:sp>
        <p:nvSpPr>
          <p:cNvPr id="2" name="Rectangular Callout 1"/>
          <p:cNvSpPr/>
          <p:nvPr/>
        </p:nvSpPr>
        <p:spPr>
          <a:xfrm>
            <a:off x="650873" y="1066799"/>
            <a:ext cx="6969127" cy="1019175"/>
          </a:xfrm>
          <a:prstGeom prst="wedgeRectCallout">
            <a:avLst>
              <a:gd name="adj1" fmla="val -37509"/>
              <a:gd name="adj2" fmla="val 783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CREATE TABLE</a:t>
            </a:r>
            <a:r>
              <a:rPr lang="en-US" sz="1200" dirty="0"/>
              <a:t> statement is used to create a new table in a database.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column parameters specify the names of the columns of the table.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datatype</a:t>
            </a:r>
            <a:r>
              <a:rPr lang="en-US" sz="1200" dirty="0"/>
              <a:t> parameter specifies the type of data the column can hold (e.g. </a:t>
            </a:r>
            <a:r>
              <a:rPr lang="en-US" sz="1200" dirty="0" err="1"/>
              <a:t>varchar</a:t>
            </a:r>
            <a:r>
              <a:rPr lang="en-US" sz="1200" dirty="0"/>
              <a:t>, integer, date, etc</a:t>
            </a:r>
            <a:r>
              <a:rPr lang="en-US" sz="1200" dirty="0" smtClean="0"/>
              <a:t>.).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1" y="2840035"/>
            <a:ext cx="4361579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TABLE `employee` (</a:t>
            </a:r>
          </a:p>
          <a:p>
            <a:r>
              <a:rPr lang="en-US" sz="1200" dirty="0"/>
              <a:t>  `EMPLOYEE_ID` INT(10) UNSIGNED NOT NULL AUTO_INCREMENT,</a:t>
            </a:r>
          </a:p>
          <a:p>
            <a:r>
              <a:rPr lang="en-US" sz="1200" dirty="0"/>
              <a:t>  `EMPLOYEE_NAME` VARCHAR(100) NOT NULL,</a:t>
            </a:r>
          </a:p>
          <a:p>
            <a:r>
              <a:rPr lang="en-US" sz="1200" dirty="0"/>
              <a:t>  `AGE` INT(10) NOT NULL,</a:t>
            </a:r>
          </a:p>
          <a:p>
            <a:r>
              <a:rPr lang="en-US" sz="1200" dirty="0"/>
              <a:t>  `SALARY` INT(10) DEFAULT NULL,</a:t>
            </a:r>
          </a:p>
          <a:p>
            <a:r>
              <a:rPr lang="en-US" sz="1200" dirty="0"/>
              <a:t>  `CREATED_DATE` DATE DEFAULT NULL,</a:t>
            </a:r>
          </a:p>
          <a:p>
            <a:r>
              <a:rPr lang="en-US" sz="1200" dirty="0"/>
              <a:t>  PRIMARY KEY (`EMPLOYEE_ID`)</a:t>
            </a:r>
          </a:p>
          <a:p>
            <a:r>
              <a:rPr lang="en-US" sz="1200" dirty="0"/>
              <a:t>) ENGINE=INNODB AUTO_INCREMENT=8 DEFAULT </a:t>
            </a:r>
            <a:r>
              <a:rPr lang="en-US" sz="1200" dirty="0" smtClean="0"/>
              <a:t>CHARSET=utf8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2440753"/>
            <a:ext cx="152082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Create table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83937</TotalTime>
  <Words>123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9441</cp:revision>
  <dcterms:created xsi:type="dcterms:W3CDTF">2006-08-16T00:00:00Z</dcterms:created>
  <dcterms:modified xsi:type="dcterms:W3CDTF">2020-08-05T13:12:13Z</dcterms:modified>
</cp:coreProperties>
</file>