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INSERT INTO SELECT 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901" y="3338897"/>
            <a:ext cx="19018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 INTO </a:t>
            </a:r>
            <a:r>
              <a:rPr lang="en-US" sz="1200" i="1" dirty="0"/>
              <a:t>table2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SELECT * FROM </a:t>
            </a:r>
            <a:r>
              <a:rPr lang="en-US" sz="1200" i="1" dirty="0"/>
              <a:t>table1</a:t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9900" y="2957898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Syntax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0850" y="465138"/>
            <a:ext cx="8235950" cy="982662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>
                <a:solidFill>
                  <a:srgbClr val="FF0000"/>
                </a:solidFill>
              </a:rPr>
              <a:t>INSERT INTO SELECT</a:t>
            </a:r>
            <a:r>
              <a:rPr lang="en-US" sz="1200" dirty="0"/>
              <a:t> statement copies data from one table and inserts it into another table.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INSERT </a:t>
            </a:r>
            <a:r>
              <a:rPr lang="en-US" sz="1200" dirty="0">
                <a:solidFill>
                  <a:srgbClr val="FF0000"/>
                </a:solidFill>
              </a:rPr>
              <a:t>INTO SELECT </a:t>
            </a:r>
            <a:r>
              <a:rPr lang="en-US" sz="1200" dirty="0"/>
              <a:t>requires that data types in source and target tables </a:t>
            </a:r>
            <a:r>
              <a:rPr lang="en-US" sz="1200" dirty="0" smtClean="0"/>
              <a:t>match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existing records in the target table are unaffected</a:t>
            </a:r>
          </a:p>
          <a:p>
            <a:pPr algn="ctr"/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155574" y="2133600"/>
            <a:ext cx="3425825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all columns from one table to another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1" y="3338896"/>
            <a:ext cx="3505199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 INTO </a:t>
            </a:r>
            <a:r>
              <a:rPr lang="en-US" sz="1200" i="1" dirty="0"/>
              <a:t>table2 </a:t>
            </a:r>
            <a:r>
              <a:rPr lang="en-US" sz="1200" dirty="0"/>
              <a:t>(</a:t>
            </a:r>
            <a:r>
              <a:rPr lang="en-US" sz="1200" i="1" dirty="0"/>
              <a:t>column1</a:t>
            </a:r>
            <a:r>
              <a:rPr lang="en-US" sz="1200" dirty="0"/>
              <a:t>, </a:t>
            </a:r>
            <a:r>
              <a:rPr lang="en-US" sz="1200" i="1" dirty="0"/>
              <a:t>column2</a:t>
            </a:r>
            <a:r>
              <a:rPr lang="en-US" sz="1200" dirty="0"/>
              <a:t>, </a:t>
            </a:r>
            <a:r>
              <a:rPr lang="en-US" sz="1200" i="1" dirty="0"/>
              <a:t>column3</a:t>
            </a:r>
            <a:r>
              <a:rPr lang="en-US" sz="1200" dirty="0"/>
              <a:t>, ...)</a:t>
            </a:r>
            <a:br>
              <a:rPr lang="en-US" sz="1200" dirty="0"/>
            </a:br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 </a:t>
            </a:r>
            <a:r>
              <a:rPr lang="en-US" sz="1200" i="1" dirty="0"/>
              <a:t>column2</a:t>
            </a:r>
            <a:r>
              <a:rPr lang="en-US" sz="1200" dirty="0"/>
              <a:t>, </a:t>
            </a:r>
            <a:r>
              <a:rPr lang="en-US" sz="1200" i="1" dirty="0"/>
              <a:t>column3</a:t>
            </a:r>
            <a:r>
              <a:rPr lang="en-US" sz="1200" dirty="0"/>
              <a:t>, ...</a:t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957897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Syntax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019675" y="2133599"/>
            <a:ext cx="3133726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only some columns from one table into another table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INSERT INTO SELECT 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57727" y="4092270"/>
            <a:ext cx="4406899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 INTO </a:t>
            </a:r>
            <a:r>
              <a:rPr lang="en-US" sz="1200" dirty="0" err="1"/>
              <a:t>employeebackup</a:t>
            </a:r>
            <a:r>
              <a:rPr lang="en-US" sz="1200" dirty="0"/>
              <a:t> (EMPLOYEE_ID, EMPLOYEE_NAME,AGE)</a:t>
            </a:r>
          </a:p>
          <a:p>
            <a:r>
              <a:rPr lang="en-US" sz="1200" dirty="0"/>
              <a:t>SELECT EMPLOYEE_ID, EMPLOYEE_NAME,AGE FROM employee</a:t>
            </a:r>
          </a:p>
          <a:p>
            <a:r>
              <a:rPr lang="en-US" sz="1200" dirty="0"/>
              <a:t>WHERE salary &gt; 7000;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657726" y="3711271"/>
            <a:ext cx="21272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343400" y="2886973"/>
            <a:ext cx="3425825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only some columns from one table into another table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60375" y="1725717"/>
            <a:ext cx="23590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 INTO </a:t>
            </a:r>
            <a:r>
              <a:rPr lang="en-US" sz="1200" dirty="0" err="1" smtClean="0"/>
              <a:t>employeebackup</a:t>
            </a:r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smtClean="0"/>
              <a:t>* </a:t>
            </a:r>
            <a:r>
              <a:rPr lang="en-US" sz="1200" dirty="0"/>
              <a:t>FROM employee</a:t>
            </a:r>
          </a:p>
          <a:p>
            <a:r>
              <a:rPr lang="en-US" sz="1200" dirty="0"/>
              <a:t>WHERE salary &gt; 7000;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374" y="1344718"/>
            <a:ext cx="21272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INSERT INTO SELECT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146048" y="520420"/>
            <a:ext cx="3425825" cy="460248"/>
          </a:xfrm>
          <a:prstGeom prst="wedgeRectCallout">
            <a:avLst>
              <a:gd name="adj1" fmla="val -19721"/>
              <a:gd name="adj2" fmla="val 132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Copy all columns from one table to another table</a:t>
            </a:r>
          </a:p>
        </p:txBody>
      </p:sp>
    </p:spTree>
    <p:extLst>
      <p:ext uri="{BB962C8B-B14F-4D97-AF65-F5344CB8AC3E}">
        <p14:creationId xmlns:p14="http://schemas.microsoft.com/office/powerpoint/2010/main" val="12610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83918</TotalTime>
  <Words>121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9412</cp:revision>
  <dcterms:created xsi:type="dcterms:W3CDTF">2006-08-16T00:00:00Z</dcterms:created>
  <dcterms:modified xsi:type="dcterms:W3CDTF">2020-08-04T12:45:10Z</dcterms:modified>
</cp:coreProperties>
</file>