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@ConfigurationProperties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26915" y="838200"/>
            <a:ext cx="729788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Spring Boot @ConfigurationProperties is allows developer to map the entire property file into an object easily.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3276600"/>
            <a:ext cx="2305050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2190750" y="2362200"/>
            <a:ext cx="4914900" cy="612648"/>
          </a:xfrm>
          <a:prstGeom prst="wedgeRoundRectCallout">
            <a:avLst>
              <a:gd name="adj1" fmla="val -19107"/>
              <a:gd name="adj2" fmla="val 9327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normal spring framework, we use </a:t>
            </a:r>
            <a:r>
              <a:rPr lang="en-US" sz="1200" dirty="0">
                <a:solidFill>
                  <a:srgbClr val="FF0000"/>
                </a:solidFill>
              </a:rPr>
              <a:t>@Value</a:t>
            </a:r>
            <a:r>
              <a:rPr lang="en-US" sz="1200" dirty="0"/>
              <a:t> annotation to inject property values one by </a:t>
            </a:r>
            <a:r>
              <a:rPr lang="en-US" sz="1200" dirty="0" smtClean="0"/>
              <a:t>one.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@ConfigurationProperties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209800"/>
            <a:ext cx="3371850" cy="14954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587637" y="762000"/>
            <a:ext cx="4914900" cy="612648"/>
          </a:xfrm>
          <a:prstGeom prst="wedgeRoundRectCallout">
            <a:avLst>
              <a:gd name="adj1" fmla="val -15079"/>
              <a:gd name="adj2" fmla="val 1871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@ConfigurationProperties</a:t>
            </a:r>
            <a:r>
              <a:rPr lang="en-US" sz="1200" dirty="0"/>
              <a:t> annotation helps to load a family of related properties, say in this specific case </a:t>
            </a:r>
            <a:r>
              <a:rPr lang="en-US" sz="1200" dirty="0" smtClean="0"/>
              <a:t>name spaced </a:t>
            </a:r>
            <a:r>
              <a:rPr lang="en-US" sz="1200" dirty="0"/>
              <a:t>by the prefix conveniently named </a:t>
            </a:r>
            <a:r>
              <a:rPr lang="en-US" sz="1200" dirty="0" smtClean="0"/>
              <a:t>“</a:t>
            </a:r>
            <a:r>
              <a:rPr lang="en-US" sz="1200" dirty="0" smtClean="0">
                <a:solidFill>
                  <a:srgbClr val="FF0000"/>
                </a:solidFill>
              </a:rPr>
              <a:t>user</a:t>
            </a:r>
            <a:r>
              <a:rPr lang="en-US" sz="1200" dirty="0" smtClean="0"/>
              <a:t>".</a:t>
            </a:r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90786"/>
            <a:ext cx="3352800" cy="24288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5638800" y="1068324"/>
            <a:ext cx="3297810" cy="1192113"/>
          </a:xfrm>
          <a:prstGeom prst="wedgeRoundRectCallout">
            <a:avLst>
              <a:gd name="adj1" fmla="val -12067"/>
              <a:gd name="adj2" fmla="val 7324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approach Spring boot takes is to define a bean that can hold all the families of related properties this </a:t>
            </a:r>
            <a:r>
              <a:rPr lang="en-US" sz="1100" dirty="0" smtClean="0"/>
              <a:t>way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During runtime, all the properties will be injected to the related bean attributes.</a:t>
            </a:r>
          </a:p>
        </p:txBody>
      </p:sp>
    </p:spTree>
    <p:extLst>
      <p:ext uri="{BB962C8B-B14F-4D97-AF65-F5344CB8AC3E}">
        <p14:creationId xmlns:p14="http://schemas.microsoft.com/office/powerpoint/2010/main" val="93125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87714</TotalTime>
  <Words>111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9348</cp:revision>
  <dcterms:created xsi:type="dcterms:W3CDTF">2006-08-16T00:00:00Z</dcterms:created>
  <dcterms:modified xsi:type="dcterms:W3CDTF">2019-08-03T04:46:30Z</dcterms:modified>
</cp:coreProperties>
</file>