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adle.org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2183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Gradle - Install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618492"/>
            <a:ext cx="7467600" cy="33726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584200" y="914400"/>
            <a:ext cx="259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https://gradle.org/install/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87536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9334</cp:revision>
  <dcterms:created xsi:type="dcterms:W3CDTF">2006-08-16T00:00:00Z</dcterms:created>
  <dcterms:modified xsi:type="dcterms:W3CDTF">2019-05-09T04:02:03Z</dcterms:modified>
</cp:coreProperties>
</file>