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1"/>
  </p:notesMasterIdLst>
  <p:sldIdLst>
    <p:sldId id="458" r:id="rId2"/>
    <p:sldId id="459" r:id="rId3"/>
    <p:sldId id="460" r:id="rId4"/>
    <p:sldId id="462" r:id="rId5"/>
    <p:sldId id="461" r:id="rId6"/>
    <p:sldId id="463" r:id="rId7"/>
    <p:sldId id="464" r:id="rId8"/>
    <p:sldId id="465" r:id="rId9"/>
    <p:sldId id="466" r:id="rId10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143000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143000" y="3962400"/>
            <a:ext cx="1828800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MessageProducerApp.java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832134" y="4094431"/>
            <a:ext cx="2016466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MessageConsumerApp.java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81001"/>
            <a:ext cx="5045075" cy="44957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2" name="Straight Arrow Connector 11"/>
          <p:cNvCxnSpPr/>
          <p:nvPr/>
        </p:nvCxnSpPr>
        <p:spPr>
          <a:xfrm flipH="1">
            <a:off x="2895600" y="34290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2971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4578350" cy="45186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1475"/>
            <a:ext cx="4038600" cy="199717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7086600" y="1905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14900" y="2743200"/>
            <a:ext cx="4152900" cy="2057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b="1" dirty="0" err="1" smtClean="0"/>
              <a:t>JmsTemplate</a:t>
            </a:r>
            <a:r>
              <a:rPr lang="en-US" sz="800" dirty="0" smtClean="0"/>
              <a:t> </a:t>
            </a:r>
            <a:r>
              <a:rPr lang="en-US" sz="800" dirty="0"/>
              <a:t>: </a:t>
            </a:r>
            <a:r>
              <a:rPr lang="en-US" sz="800" dirty="0" err="1"/>
              <a:t>JmsTemplate</a:t>
            </a:r>
            <a:r>
              <a:rPr lang="en-US" sz="800" dirty="0"/>
              <a:t> provides an abstraction which hides all the complexities of JMS communication.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Without </a:t>
            </a:r>
            <a:r>
              <a:rPr lang="en-US" sz="800" dirty="0" err="1"/>
              <a:t>JmsTemplate</a:t>
            </a:r>
            <a:r>
              <a:rPr lang="en-US" sz="800" dirty="0"/>
              <a:t>, you will be forced to create connections/sessions/</a:t>
            </a:r>
            <a:r>
              <a:rPr lang="en-US" sz="800" dirty="0" err="1"/>
              <a:t>MessageProducers</a:t>
            </a:r>
            <a:r>
              <a:rPr lang="en-US" sz="800" dirty="0"/>
              <a:t>/</a:t>
            </a:r>
            <a:r>
              <a:rPr lang="en-US" sz="800" dirty="0" err="1"/>
              <a:t>MessageConsumers</a:t>
            </a:r>
            <a:r>
              <a:rPr lang="en-US" sz="800" dirty="0"/>
              <a:t> and catch all the nasty exception platform may throw.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With </a:t>
            </a:r>
            <a:r>
              <a:rPr lang="en-US" sz="800" dirty="0" err="1"/>
              <a:t>JmsTemplate</a:t>
            </a:r>
            <a:r>
              <a:rPr lang="en-US" sz="800" dirty="0"/>
              <a:t> ,you get simple API’s to work with , and spring behind-the-scenes take care of all the JMS complexities. It takes care of creating a connection, obtaining a session, and finally sending [as well as synchronous receiving] of message. We will be using </a:t>
            </a:r>
            <a:r>
              <a:rPr lang="en-US" sz="800" dirty="0" err="1"/>
              <a:t>JmsTemplate</a:t>
            </a:r>
            <a:r>
              <a:rPr lang="en-US" sz="800" dirty="0"/>
              <a:t> for sending the message. </a:t>
            </a: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Do </a:t>
            </a:r>
            <a:r>
              <a:rPr lang="en-US" sz="800" dirty="0"/>
              <a:t>note that </a:t>
            </a:r>
            <a:r>
              <a:rPr lang="en-US" sz="800" dirty="0" err="1"/>
              <a:t>JmsTemplate</a:t>
            </a:r>
            <a:r>
              <a:rPr lang="en-US" sz="800" dirty="0"/>
              <a:t> also provides possibilities for receiving message but that is synchronous[blocks the listening application], and usually not preferred when asynchronous communication is possible.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5138"/>
            <a:ext cx="4000500" cy="4222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62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65138"/>
            <a:ext cx="3644901" cy="431323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4114800" y="465138"/>
            <a:ext cx="45720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 smtClean="0"/>
              <a:t>MessageConverter: </a:t>
            </a:r>
            <a:r>
              <a:rPr lang="en-US" sz="1200" dirty="0"/>
              <a:t>Spring further helps us by providing converters which convert Java objects to JMS messages and viceversa.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05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476625"/>
            <a:ext cx="8850313" cy="15525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60363"/>
            <a:ext cx="5892800" cy="29162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3121025" y="44577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8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55613"/>
            <a:ext cx="6226175" cy="320198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81425"/>
            <a:ext cx="8250237" cy="1219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5" name="Straight Arrow Connector 4"/>
          <p:cNvCxnSpPr/>
          <p:nvPr/>
        </p:nvCxnSpPr>
        <p:spPr>
          <a:xfrm flipH="1">
            <a:off x="3200400" y="44958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85800"/>
            <a:ext cx="8340725" cy="41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9812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58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600" y="3810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88808" y="27801"/>
            <a:ext cx="53025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ActiveMQ </a:t>
            </a:r>
            <a:r>
              <a:rPr lang="en-US" sz="1200" dirty="0"/>
              <a:t>Example with </a:t>
            </a:r>
            <a:r>
              <a:rPr lang="en-US" sz="1200" dirty="0" smtClean="0"/>
              <a:t>Annotations [Send/Receive Text Message]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75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83275</TotalTime>
  <Words>307</Words>
  <Application>Microsoft Office PowerPoint</Application>
  <PresentationFormat>Custom</PresentationFormat>
  <Paragraphs>31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9196</cp:revision>
  <dcterms:created xsi:type="dcterms:W3CDTF">2006-08-16T00:00:00Z</dcterms:created>
  <dcterms:modified xsi:type="dcterms:W3CDTF">2019-01-18T11:16:44Z</dcterms:modified>
</cp:coreProperties>
</file>