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3981450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876800" y="2209800"/>
            <a:ext cx="3375026" cy="533400"/>
          </a:xfrm>
          <a:prstGeom prst="wedgeRoundRectCallout">
            <a:avLst>
              <a:gd name="adj1" fmla="val -75383"/>
              <a:gd name="adj2" fmla="val 397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</a:t>
            </a:r>
            <a:r>
              <a:rPr lang="en-US" sz="1200" dirty="0"/>
              <a:t>u</a:t>
            </a:r>
            <a:r>
              <a:rPr lang="en-US" sz="1200" dirty="0" smtClean="0"/>
              <a:t>se </a:t>
            </a:r>
            <a:r>
              <a:rPr lang="en-US" sz="1200" dirty="0"/>
              <a:t>the index number to modify an array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83388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9269</cp:revision>
  <dcterms:created xsi:type="dcterms:W3CDTF">2006-08-16T00:00:00Z</dcterms:created>
  <dcterms:modified xsi:type="dcterms:W3CDTF">2019-08-05T11:40:46Z</dcterms:modified>
</cp:coreProperties>
</file>