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JSON </a:t>
            </a:r>
            <a:r>
              <a:rPr lang="en-US" sz="1200" dirty="0" smtClean="0"/>
              <a:t>Objects - </a:t>
            </a:r>
            <a:r>
              <a:rPr lang="en-US" sz="1200" dirty="0"/>
              <a:t>Modify </a:t>
            </a:r>
            <a:r>
              <a:rPr lang="en-US" sz="1200" dirty="0" smtClean="0"/>
              <a:t>Values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584575" y="769938"/>
            <a:ext cx="4949825" cy="982662"/>
          </a:xfrm>
          <a:prstGeom prst="wedgeRoundRectCallout">
            <a:avLst>
              <a:gd name="adj1" fmla="val -50684"/>
              <a:gd name="adj2" fmla="val 1149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use the dot notation to modify any value in a JSON </a:t>
            </a:r>
            <a:r>
              <a:rPr lang="en-US" sz="1200" dirty="0" smtClean="0"/>
              <a:t>object</a:t>
            </a:r>
            <a:r>
              <a:rPr lang="en-US" sz="1200" dirty="0" smtClean="0"/>
              <a:t>	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or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 smtClean="0"/>
              <a:t>We </a:t>
            </a:r>
            <a:r>
              <a:rPr lang="en-US" sz="1200" dirty="0"/>
              <a:t>can also use the bracket notation to modify a value in a JSON object</a:t>
            </a:r>
            <a:endParaRPr lang="en-US" sz="1200" dirty="0"/>
          </a:p>
        </p:txBody>
      </p:sp>
      <p:sp>
        <p:nvSpPr>
          <p:cNvPr id="10" name="Right Brace 9"/>
          <p:cNvSpPr/>
          <p:nvPr/>
        </p:nvSpPr>
        <p:spPr>
          <a:xfrm>
            <a:off x="2895600" y="2819400"/>
            <a:ext cx="3048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828800"/>
            <a:ext cx="2847975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83380</TotalTime>
  <Words>21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9257</cp:revision>
  <dcterms:created xsi:type="dcterms:W3CDTF">2006-08-16T00:00:00Z</dcterms:created>
  <dcterms:modified xsi:type="dcterms:W3CDTF">2019-08-01T11:11:43Z</dcterms:modified>
</cp:coreProperties>
</file>