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99" d="100"/>
          <a:sy n="99" d="100"/>
        </p:scale>
        <p:origin x="696" y="9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218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CHECK 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CHECK constraint</a:t>
            </a:r>
            <a:r>
              <a:rPr lang="en-US" sz="1200" dirty="0"/>
              <a:t> is used to limit the value range that can be placed in a column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define a </a:t>
            </a:r>
            <a:r>
              <a:rPr lang="en-US" sz="1200" dirty="0">
                <a:solidFill>
                  <a:srgbClr val="FF0000"/>
                </a:solidFill>
              </a:rPr>
              <a:t>CHECK constraint</a:t>
            </a:r>
            <a:r>
              <a:rPr lang="en-US" sz="1200" dirty="0"/>
              <a:t> on a single column it allows only certain values for this column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define a </a:t>
            </a:r>
            <a:r>
              <a:rPr lang="en-US" sz="1200" dirty="0">
                <a:solidFill>
                  <a:srgbClr val="FF0000"/>
                </a:solidFill>
              </a:rPr>
              <a:t>CHECK constraint</a:t>
            </a:r>
            <a:r>
              <a:rPr lang="en-US" sz="1200" dirty="0"/>
              <a:t> on a table it can limit the values in certain columns based on values in other columns in the row.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981200"/>
            <a:ext cx="4572000" cy="17543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CREATE TABLE `employee` (</a:t>
            </a:r>
          </a:p>
          <a:p>
            <a:r>
              <a:rPr lang="en-US" sz="1200" dirty="0"/>
              <a:t>  `EMPLOYEE_ID` INT UNSIGNED NOT NULL AUTO_INCREMENT,</a:t>
            </a:r>
          </a:p>
          <a:p>
            <a:r>
              <a:rPr lang="en-US" sz="1200" dirty="0"/>
              <a:t>  `EMPLOYEE_NAME` VARCHAR(100) NOT NULL,</a:t>
            </a:r>
          </a:p>
          <a:p>
            <a:r>
              <a:rPr lang="en-US" sz="1200" dirty="0"/>
              <a:t>  `AGE` INT NOT NULL,</a:t>
            </a:r>
          </a:p>
          <a:p>
            <a:r>
              <a:rPr lang="en-US" sz="1200" dirty="0"/>
              <a:t>  `SALARY` INT DEFAULT NULL,</a:t>
            </a:r>
          </a:p>
          <a:p>
            <a:r>
              <a:rPr lang="en-US" sz="1200" dirty="0"/>
              <a:t>  `CREATED_DATE` DATE DEFAULT NULL,</a:t>
            </a:r>
          </a:p>
          <a:p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 CHECK (Age</a:t>
            </a:r>
            <a:r>
              <a:rPr lang="en-US" sz="1200" dirty="0" smtClean="0">
                <a:solidFill>
                  <a:srgbClr val="FF0000"/>
                </a:solidFill>
              </a:rPr>
              <a:t>&gt;=</a:t>
            </a:r>
            <a:r>
              <a:rPr lang="en-US" sz="1200" dirty="0" smtClean="0">
                <a:solidFill>
                  <a:srgbClr val="FF0000"/>
                </a:solidFill>
              </a:rPr>
              <a:t>18</a:t>
            </a:r>
            <a:r>
              <a:rPr lang="en-US" sz="1200" dirty="0" smtClean="0">
                <a:solidFill>
                  <a:srgbClr val="FF0000"/>
                </a:solidFill>
              </a:rPr>
              <a:t>),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  PRIMARY KEY (`EMPLOYEE_ID`)</a:t>
            </a:r>
          </a:p>
          <a:p>
            <a:r>
              <a:rPr lang="en-US" sz="1200" dirty="0"/>
              <a:t>) ENGINE=INNODB AUTO_INCREMENT=1 DEFAULT CHARSET=utf8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8249" y="3865853"/>
            <a:ext cx="43434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INSERT INTO employee VALUES (1, "Ram",20,2000,'2020-08-20</a:t>
            </a:r>
            <a:r>
              <a:rPr lang="en-US" sz="1200" dirty="0" smtClean="0"/>
              <a:t>');</a:t>
            </a:r>
          </a:p>
          <a:p>
            <a:endParaRPr lang="en-US" sz="1200" dirty="0"/>
          </a:p>
          <a:p>
            <a:r>
              <a:rPr lang="en-US" sz="1200" dirty="0"/>
              <a:t>ALTER TABLE employee DROP CHECK employee_chk_1;</a:t>
            </a:r>
          </a:p>
          <a:p>
            <a:endParaRPr lang="en-US" sz="1200" dirty="0"/>
          </a:p>
          <a:p>
            <a:r>
              <a:rPr lang="en-US" sz="1200" dirty="0"/>
              <a:t>ALTER TABLE employee ADD CHECK (Age&gt;=18</a:t>
            </a:r>
            <a:r>
              <a:rPr lang="en-US" sz="1200" dirty="0" smtClean="0"/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84031</TotalTime>
  <Words>164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9474</cp:revision>
  <dcterms:created xsi:type="dcterms:W3CDTF">2006-08-16T00:00:00Z</dcterms:created>
  <dcterms:modified xsi:type="dcterms:W3CDTF">2020-08-27T04:32:26Z</dcterms:modified>
</cp:coreProperties>
</file>