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99" d="100"/>
          <a:sy n="99" d="100"/>
        </p:scale>
        <p:origin x="69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218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 DEFAULT 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8"/>
            <a:ext cx="8607425" cy="6818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DEFAULT constraint</a:t>
            </a:r>
            <a:r>
              <a:rPr lang="en-US" sz="1200" dirty="0"/>
              <a:t> is used to provide a default value for a column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default value will be added to all new records </a:t>
            </a:r>
            <a:r>
              <a:rPr lang="en-US" sz="1200" dirty="0" smtClean="0"/>
              <a:t>If </a:t>
            </a:r>
            <a:r>
              <a:rPr lang="en-US" sz="1200" dirty="0"/>
              <a:t>no other value is specified.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975" y="1828800"/>
            <a:ext cx="4833520" cy="156966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CREATE TABLE `employee` (</a:t>
            </a:r>
          </a:p>
          <a:p>
            <a:r>
              <a:rPr lang="en-US" sz="1200" dirty="0"/>
              <a:t>  `EMPLOYEE_ID` INT UNSIGNED NOT NULL AUTO_INCREMENT,</a:t>
            </a:r>
          </a:p>
          <a:p>
            <a:r>
              <a:rPr lang="en-US" sz="1200" dirty="0"/>
              <a:t>  `EMPLOYEE_NAME` VARCHAR(100) NOT NULL,</a:t>
            </a:r>
          </a:p>
          <a:p>
            <a:r>
              <a:rPr lang="en-US" sz="1200" dirty="0"/>
              <a:t>  </a:t>
            </a:r>
            <a:r>
              <a:rPr lang="en-US" sz="1200" dirty="0">
                <a:solidFill>
                  <a:srgbClr val="FF0000"/>
                </a:solidFill>
              </a:rPr>
              <a:t>`AGE` INT NOT NULL DEFAULT 1,</a:t>
            </a:r>
          </a:p>
          <a:p>
            <a:r>
              <a:rPr lang="en-US" sz="1200" dirty="0"/>
              <a:t>  `SALARY` INT,</a:t>
            </a:r>
          </a:p>
          <a:p>
            <a:r>
              <a:rPr lang="en-US" sz="1200" dirty="0"/>
              <a:t>  `CREATED_DATE` DATE,</a:t>
            </a:r>
          </a:p>
          <a:p>
            <a:r>
              <a:rPr lang="en-US" sz="1200" dirty="0"/>
              <a:t>  PRIMARY KEY (`EMPLOYEE_ID`)</a:t>
            </a:r>
          </a:p>
          <a:p>
            <a:r>
              <a:rPr lang="en-US" sz="1200" dirty="0"/>
              <a:t>) ENGINE=INNODB AUTO_INCREMENT=1 DEFAULT CHARSET=utf8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3826375"/>
            <a:ext cx="4572000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050" dirty="0"/>
              <a:t>INSERT INTO employee(EMPLOYEE_ID,EMPLOYEE_NAME) VALUES (1, "Ram</a:t>
            </a:r>
            <a:r>
              <a:rPr lang="en-US" sz="1050" dirty="0" smtClean="0"/>
              <a:t>");</a:t>
            </a:r>
          </a:p>
          <a:p>
            <a:endParaRPr lang="en-US" sz="1050" dirty="0"/>
          </a:p>
          <a:p>
            <a:r>
              <a:rPr lang="en-US" sz="1050" dirty="0"/>
              <a:t>ALTER TABLE employee ALTER COLUMN AGE DROP DEFAULT;</a:t>
            </a:r>
          </a:p>
          <a:p>
            <a:endParaRPr lang="en-US" sz="1050" dirty="0"/>
          </a:p>
          <a:p>
            <a:r>
              <a:rPr lang="en-US" sz="1050" dirty="0"/>
              <a:t>ALTER TABLE employee ALTER AGE SET DEFAULT 1</a:t>
            </a:r>
            <a:r>
              <a:rPr lang="en-US" sz="1050" dirty="0" smtClean="0"/>
              <a:t>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83974</TotalTime>
  <Words>103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9467</cp:revision>
  <dcterms:created xsi:type="dcterms:W3CDTF">2006-08-16T00:00:00Z</dcterms:created>
  <dcterms:modified xsi:type="dcterms:W3CDTF">2020-08-27T04:58:54Z</dcterms:modified>
</cp:coreProperties>
</file>